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Default Extension="gif" ContentType="image/gif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57" r:id="rId4"/>
    <p:sldId id="262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B9A4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image" Target="../media/image4.jpe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" Target="../slides/slide5.xml"/><Relationship Id="rId4" Type="http://schemas.openxmlformats.org/officeDocument/2006/relationships/image" Target="../media/image6.jpe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" Target="../slides/slide5.xml"/><Relationship Id="rId4" Type="http://schemas.openxmlformats.org/officeDocument/2006/relationships/image" Target="../media/image9.jpeg"/></Relationships>
</file>

<file path=ppt/diagrams/_rels/data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0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image" Target="../media/image4.jpe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image" Target="../media/image4.jpe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image" Target="../media/image7.jpeg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485CFDA-790F-4783-B90F-50B9CF94FCA0}" type="doc">
      <dgm:prSet loTypeId="urn:microsoft.com/office/officeart/2005/8/layout/vList4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cs-CZ"/>
        </a:p>
      </dgm:t>
    </dgm:pt>
    <dgm:pt modelId="{4311B803-22A9-4531-99AC-E57D8433848A}">
      <dgm:prSet phldrT="[Text]"/>
      <dgm:spPr/>
      <dgm:t>
        <a:bodyPr/>
        <a:lstStyle/>
        <a:p>
          <a:r>
            <a:rPr lang="cs-CZ" dirty="0" smtClean="0"/>
            <a:t>PODÁVÁNÍ RUKOU</a:t>
          </a:r>
          <a:endParaRPr lang="cs-CZ" dirty="0"/>
        </a:p>
      </dgm:t>
    </dgm:pt>
    <dgm:pt modelId="{B674B7D4-CF59-4A20-9874-0AB5E2FC6C42}" type="parTrans" cxnId="{F8C55E3B-A7EE-4714-8A98-08A2AE6F0BC5}">
      <dgm:prSet/>
      <dgm:spPr/>
      <dgm:t>
        <a:bodyPr/>
        <a:lstStyle/>
        <a:p>
          <a:endParaRPr lang="cs-CZ"/>
        </a:p>
      </dgm:t>
    </dgm:pt>
    <dgm:pt modelId="{BA85C136-CC3C-475B-B134-C542E95188B8}" type="sibTrans" cxnId="{F8C55E3B-A7EE-4714-8A98-08A2AE6F0BC5}">
      <dgm:prSet/>
      <dgm:spPr/>
      <dgm:t>
        <a:bodyPr/>
        <a:lstStyle/>
        <a:p>
          <a:endParaRPr lang="cs-CZ"/>
        </a:p>
      </dgm:t>
    </dgm:pt>
    <dgm:pt modelId="{AC46F650-5916-47ED-B76D-353FAAEEC7E6}">
      <dgm:prSet phldrT="[Text]"/>
      <dgm:spPr/>
      <dgm:t>
        <a:bodyPr/>
        <a:lstStyle/>
        <a:p>
          <a:r>
            <a:rPr lang="cs-CZ" dirty="0" smtClean="0"/>
            <a:t>Na co máme dbát, když si s někým podávám ruce?</a:t>
          </a:r>
          <a:endParaRPr lang="cs-CZ" dirty="0"/>
        </a:p>
      </dgm:t>
    </dgm:pt>
    <dgm:pt modelId="{7C733EF8-B201-485E-8111-F66C6E34B575}" type="parTrans" cxnId="{D17AC863-B624-4D01-B41A-8D707BA05E94}">
      <dgm:prSet/>
      <dgm:spPr/>
      <dgm:t>
        <a:bodyPr/>
        <a:lstStyle/>
        <a:p>
          <a:endParaRPr lang="cs-CZ"/>
        </a:p>
      </dgm:t>
    </dgm:pt>
    <dgm:pt modelId="{73F37887-FB04-4E02-AE16-D33FF2540FF2}" type="sibTrans" cxnId="{D17AC863-B624-4D01-B41A-8D707BA05E94}">
      <dgm:prSet/>
      <dgm:spPr/>
      <dgm:t>
        <a:bodyPr/>
        <a:lstStyle/>
        <a:p>
          <a:endParaRPr lang="cs-CZ"/>
        </a:p>
      </dgm:t>
    </dgm:pt>
    <dgm:pt modelId="{D289E430-0262-47C8-9E4D-D7E16447F0AF}">
      <dgm:prSet phldrT="[Text]"/>
      <dgm:spPr/>
      <dgm:t>
        <a:bodyPr/>
        <a:lstStyle/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dirty="0" smtClean="0"/>
            <a:t>POZDRAV</a:t>
          </a:r>
          <a:endParaRPr lang="cs-CZ" dirty="0"/>
        </a:p>
      </dgm:t>
    </dgm:pt>
    <dgm:pt modelId="{F73F2055-8414-4DF6-A95D-74D41F284A56}" type="parTrans" cxnId="{B1AB9E23-52DC-40F5-8B7B-C6BEFF5E2C61}">
      <dgm:prSet/>
      <dgm:spPr/>
      <dgm:t>
        <a:bodyPr/>
        <a:lstStyle/>
        <a:p>
          <a:endParaRPr lang="cs-CZ"/>
        </a:p>
      </dgm:t>
    </dgm:pt>
    <dgm:pt modelId="{43C36C89-9A60-45C9-9751-BFE949459A83}" type="sibTrans" cxnId="{B1AB9E23-52DC-40F5-8B7B-C6BEFF5E2C61}">
      <dgm:prSet/>
      <dgm:spPr/>
      <dgm:t>
        <a:bodyPr/>
        <a:lstStyle/>
        <a:p>
          <a:endParaRPr lang="cs-CZ"/>
        </a:p>
      </dgm:t>
    </dgm:pt>
    <dgm:pt modelId="{D5044A04-7941-45FE-87C0-61B4B86F87C3}">
      <dgm:prSet phldrT="[Text]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dirty="0" smtClean="0"/>
            <a:t> Koho máme zdravit?</a:t>
          </a:r>
        </a:p>
      </dgm:t>
    </dgm:pt>
    <dgm:pt modelId="{9E7CE508-799B-454F-81A4-1BC64349D5A0}" type="parTrans" cxnId="{7BF7C3E1-CCAB-49C4-9D99-3FDC34C0EB66}">
      <dgm:prSet/>
      <dgm:spPr/>
      <dgm:t>
        <a:bodyPr/>
        <a:lstStyle/>
        <a:p>
          <a:endParaRPr lang="cs-CZ"/>
        </a:p>
      </dgm:t>
    </dgm:pt>
    <dgm:pt modelId="{4EA488FF-6600-4DF7-B78F-F62768267469}" type="sibTrans" cxnId="{7BF7C3E1-CCAB-49C4-9D99-3FDC34C0EB66}">
      <dgm:prSet/>
      <dgm:spPr/>
      <dgm:t>
        <a:bodyPr/>
        <a:lstStyle/>
        <a:p>
          <a:endParaRPr lang="cs-CZ"/>
        </a:p>
      </dgm:t>
    </dgm:pt>
    <dgm:pt modelId="{BBC2112B-086F-4048-B824-C2EDD5436246}">
      <dgm:prSet phldrT="[Text]"/>
      <dgm:spPr/>
      <dgm:t>
        <a:bodyPr/>
        <a:lstStyle/>
        <a:p>
          <a:r>
            <a:rPr lang="cs-CZ" dirty="0" smtClean="0"/>
            <a:t>SEZNÁMENÍ</a:t>
          </a:r>
          <a:endParaRPr lang="cs-CZ" dirty="0"/>
        </a:p>
      </dgm:t>
    </dgm:pt>
    <dgm:pt modelId="{23E7B3E3-CE49-4791-8ED6-5F6B4CAB8152}" type="parTrans" cxnId="{8A545480-80D5-47BD-9C67-4C7CA06E0B00}">
      <dgm:prSet/>
      <dgm:spPr/>
      <dgm:t>
        <a:bodyPr/>
        <a:lstStyle/>
        <a:p>
          <a:endParaRPr lang="cs-CZ"/>
        </a:p>
      </dgm:t>
    </dgm:pt>
    <dgm:pt modelId="{431B23FD-FC74-4C73-93AB-16BD656F775A}" type="sibTrans" cxnId="{8A545480-80D5-47BD-9C67-4C7CA06E0B00}">
      <dgm:prSet/>
      <dgm:spPr/>
      <dgm:t>
        <a:bodyPr/>
        <a:lstStyle/>
        <a:p>
          <a:endParaRPr lang="cs-CZ"/>
        </a:p>
      </dgm:t>
    </dgm:pt>
    <dgm:pt modelId="{23B490AB-DB50-4E5B-8DFF-48E889544E94}">
      <dgm:prSet phldrT="[Text]"/>
      <dgm:spPr/>
      <dgm:t>
        <a:bodyPr/>
        <a:lstStyle/>
        <a:p>
          <a:r>
            <a:rPr lang="cs-CZ" dirty="0" smtClean="0"/>
            <a:t>Jak začíná seznámení?</a:t>
          </a:r>
          <a:endParaRPr lang="cs-CZ" dirty="0"/>
        </a:p>
      </dgm:t>
    </dgm:pt>
    <dgm:pt modelId="{2AAA1247-A0C2-4B02-998C-AA8AE884D6F5}" type="parTrans" cxnId="{959E89BA-E4BD-4536-941C-0E8CF4F701C6}">
      <dgm:prSet/>
      <dgm:spPr/>
      <dgm:t>
        <a:bodyPr/>
        <a:lstStyle/>
        <a:p>
          <a:endParaRPr lang="cs-CZ"/>
        </a:p>
      </dgm:t>
    </dgm:pt>
    <dgm:pt modelId="{17B22B68-EFF9-4A6C-A8A9-554EEA8FD812}" type="sibTrans" cxnId="{959E89BA-E4BD-4536-941C-0E8CF4F701C6}">
      <dgm:prSet/>
      <dgm:spPr/>
      <dgm:t>
        <a:bodyPr/>
        <a:lstStyle/>
        <a:p>
          <a:endParaRPr lang="cs-CZ"/>
        </a:p>
      </dgm:t>
    </dgm:pt>
    <dgm:pt modelId="{A6887D1A-6BCF-4EE9-932B-F07FEAAE963D}">
      <dgm:prSet phldrT="[Text]"/>
      <dgm:spPr/>
      <dgm:t>
        <a:bodyPr/>
        <a:lstStyle/>
        <a:p>
          <a:r>
            <a:rPr lang="cs-CZ" dirty="0" smtClean="0"/>
            <a:t>Na co nesmím zapomenout?</a:t>
          </a:r>
          <a:endParaRPr lang="cs-CZ" dirty="0"/>
        </a:p>
      </dgm:t>
    </dgm:pt>
    <dgm:pt modelId="{589E3CF5-4149-4C6F-A878-6D19FA61D87F}" type="parTrans" cxnId="{6142E278-FA57-420D-B910-F94E7EEA4A54}">
      <dgm:prSet/>
      <dgm:spPr/>
      <dgm:t>
        <a:bodyPr/>
        <a:lstStyle/>
        <a:p>
          <a:endParaRPr lang="cs-CZ"/>
        </a:p>
      </dgm:t>
    </dgm:pt>
    <dgm:pt modelId="{027F8719-E198-4C05-86F2-91A2F00A5C56}" type="sibTrans" cxnId="{6142E278-FA57-420D-B910-F94E7EEA4A54}">
      <dgm:prSet/>
      <dgm:spPr/>
      <dgm:t>
        <a:bodyPr/>
        <a:lstStyle/>
        <a:p>
          <a:endParaRPr lang="cs-CZ"/>
        </a:p>
      </dgm:t>
    </dgm:pt>
    <dgm:pt modelId="{1DB9ED2E-4579-4DED-AE95-6A5AD1926834}">
      <dgm:prSet phldrT="[Text]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dirty="0" smtClean="0"/>
            <a:t> Kdo má pozdravit první?</a:t>
          </a:r>
        </a:p>
      </dgm:t>
    </dgm:pt>
    <dgm:pt modelId="{492B429E-3B9E-4E17-B537-EEC1A1AF6DF3}" type="parTrans" cxnId="{B6D472B3-596E-42EE-99D2-B92DB05CA6A5}">
      <dgm:prSet/>
      <dgm:spPr/>
      <dgm:t>
        <a:bodyPr/>
        <a:lstStyle/>
        <a:p>
          <a:endParaRPr lang="cs-CZ"/>
        </a:p>
      </dgm:t>
    </dgm:pt>
    <dgm:pt modelId="{592497AD-79B1-4B30-BB9C-2E7EAB4C83FC}" type="sibTrans" cxnId="{B6D472B3-596E-42EE-99D2-B92DB05CA6A5}">
      <dgm:prSet/>
      <dgm:spPr/>
      <dgm:t>
        <a:bodyPr/>
        <a:lstStyle/>
        <a:p>
          <a:endParaRPr lang="cs-CZ"/>
        </a:p>
      </dgm:t>
    </dgm:pt>
    <dgm:pt modelId="{6F7685CC-34B6-49C7-B7E6-6F9B694E6346}" type="pres">
      <dgm:prSet presAssocID="{B485CFDA-790F-4783-B90F-50B9CF94FCA0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7AD05A8-E591-4716-B6CA-5D8961630448}" type="pres">
      <dgm:prSet presAssocID="{4311B803-22A9-4531-99AC-E57D8433848A}" presName="comp" presStyleCnt="0"/>
      <dgm:spPr/>
      <dgm:t>
        <a:bodyPr/>
        <a:lstStyle/>
        <a:p>
          <a:endParaRPr lang="cs-CZ"/>
        </a:p>
      </dgm:t>
    </dgm:pt>
    <dgm:pt modelId="{D9CED4E1-0C4D-47A2-AF28-22D998B270ED}" type="pres">
      <dgm:prSet presAssocID="{4311B803-22A9-4531-99AC-E57D8433848A}" presName="box" presStyleLbl="node1" presStyleIdx="0" presStyleCnt="3"/>
      <dgm:spPr/>
      <dgm:t>
        <a:bodyPr/>
        <a:lstStyle/>
        <a:p>
          <a:endParaRPr lang="cs-CZ"/>
        </a:p>
      </dgm:t>
    </dgm:pt>
    <dgm:pt modelId="{999FA686-8DD1-450D-B4F0-D7136739CCFA}" type="pres">
      <dgm:prSet presAssocID="{4311B803-22A9-4531-99AC-E57D8433848A}" presName="img" presStyleLbl="fgImgPlace1" presStyleIdx="0" presStyleCnt="3" custScaleX="112272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0F1F1635-AA7B-4727-B969-8CFB3A86CD66}" type="pres">
      <dgm:prSet presAssocID="{4311B803-22A9-4531-99AC-E57D8433848A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FF2AEA3-57DB-48BC-81A1-364418D8FA96}" type="pres">
      <dgm:prSet presAssocID="{BA85C136-CC3C-475B-B134-C542E95188B8}" presName="spacer" presStyleCnt="0"/>
      <dgm:spPr/>
      <dgm:t>
        <a:bodyPr/>
        <a:lstStyle/>
        <a:p>
          <a:endParaRPr lang="cs-CZ"/>
        </a:p>
      </dgm:t>
    </dgm:pt>
    <dgm:pt modelId="{F73371DB-BFB4-43E5-A25C-83C8CD30DA1E}" type="pres">
      <dgm:prSet presAssocID="{D289E430-0262-47C8-9E4D-D7E16447F0AF}" presName="comp" presStyleCnt="0"/>
      <dgm:spPr/>
      <dgm:t>
        <a:bodyPr/>
        <a:lstStyle/>
        <a:p>
          <a:endParaRPr lang="cs-CZ"/>
        </a:p>
      </dgm:t>
    </dgm:pt>
    <dgm:pt modelId="{DD765488-C569-453F-A0D1-B492047F3A42}" type="pres">
      <dgm:prSet presAssocID="{D289E430-0262-47C8-9E4D-D7E16447F0AF}" presName="box" presStyleLbl="node1" presStyleIdx="1" presStyleCnt="3"/>
      <dgm:spPr/>
      <dgm:t>
        <a:bodyPr/>
        <a:lstStyle/>
        <a:p>
          <a:endParaRPr lang="cs-CZ"/>
        </a:p>
      </dgm:t>
    </dgm:pt>
    <dgm:pt modelId="{4184F54A-DEF9-471E-BE14-6882EBE1630E}" type="pres">
      <dgm:prSet presAssocID="{D289E430-0262-47C8-9E4D-D7E16447F0AF}" presName="img" presStyleLbl="fgImgPlace1" presStyleIdx="1" presStyleCnt="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2727B682-7330-4592-BEC3-F98996079D2E}" type="pres">
      <dgm:prSet presAssocID="{D289E430-0262-47C8-9E4D-D7E16447F0AF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FE5E81-FC6F-43FC-9E26-8666E7385AB3}" type="pres">
      <dgm:prSet presAssocID="{43C36C89-9A60-45C9-9751-BFE949459A83}" presName="spacer" presStyleCnt="0"/>
      <dgm:spPr/>
      <dgm:t>
        <a:bodyPr/>
        <a:lstStyle/>
        <a:p>
          <a:endParaRPr lang="cs-CZ"/>
        </a:p>
      </dgm:t>
    </dgm:pt>
    <dgm:pt modelId="{60F3B448-6D11-43DA-AE03-B86258877FEF}" type="pres">
      <dgm:prSet presAssocID="{BBC2112B-086F-4048-B824-C2EDD5436246}" presName="comp" presStyleCnt="0"/>
      <dgm:spPr/>
      <dgm:t>
        <a:bodyPr/>
        <a:lstStyle/>
        <a:p>
          <a:endParaRPr lang="cs-CZ"/>
        </a:p>
      </dgm:t>
    </dgm:pt>
    <dgm:pt modelId="{B335BD36-0F76-40AA-BEC5-1C91C81EF056}" type="pres">
      <dgm:prSet presAssocID="{BBC2112B-086F-4048-B824-C2EDD5436246}" presName="box" presStyleLbl="node1" presStyleIdx="2" presStyleCnt="3"/>
      <dgm:spPr/>
      <dgm:t>
        <a:bodyPr/>
        <a:lstStyle/>
        <a:p>
          <a:endParaRPr lang="cs-CZ"/>
        </a:p>
      </dgm:t>
    </dgm:pt>
    <dgm:pt modelId="{E93FC8C7-2A26-4F14-A500-5B38D951A729}" type="pres">
      <dgm:prSet presAssocID="{BBC2112B-086F-4048-B824-C2EDD5436246}" presName="img" presStyleLbl="fgImgPlace1" presStyleIdx="2" presStyleCnt="3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66B969D3-AF6E-4515-A931-3F67E1F0EEEC}" type="pres">
      <dgm:prSet presAssocID="{BBC2112B-086F-4048-B824-C2EDD5436246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6EF3521-BA40-4658-801E-138C9281D264}" type="presOf" srcId="{A6887D1A-6BCF-4EE9-932B-F07FEAAE963D}" destId="{66B969D3-AF6E-4515-A931-3F67E1F0EEEC}" srcOrd="1" destOrd="2" presId="urn:microsoft.com/office/officeart/2005/8/layout/vList4"/>
    <dgm:cxn modelId="{BD07B48F-D68A-4549-92BC-DEC64C7A2EC0}" type="presOf" srcId="{BBC2112B-086F-4048-B824-C2EDD5436246}" destId="{B335BD36-0F76-40AA-BEC5-1C91C81EF056}" srcOrd="0" destOrd="0" presId="urn:microsoft.com/office/officeart/2005/8/layout/vList4"/>
    <dgm:cxn modelId="{B6D472B3-596E-42EE-99D2-B92DB05CA6A5}" srcId="{D289E430-0262-47C8-9E4D-D7E16447F0AF}" destId="{1DB9ED2E-4579-4DED-AE95-6A5AD1926834}" srcOrd="1" destOrd="0" parTransId="{492B429E-3B9E-4E17-B537-EEC1A1AF6DF3}" sibTransId="{592497AD-79B1-4B30-BB9C-2E7EAB4C83FC}"/>
    <dgm:cxn modelId="{975D2D17-1F8D-45D2-8FE4-8C9437051C25}" type="presOf" srcId="{AC46F650-5916-47ED-B76D-353FAAEEC7E6}" destId="{D9CED4E1-0C4D-47A2-AF28-22D998B270ED}" srcOrd="0" destOrd="1" presId="urn:microsoft.com/office/officeart/2005/8/layout/vList4"/>
    <dgm:cxn modelId="{D17AC863-B624-4D01-B41A-8D707BA05E94}" srcId="{4311B803-22A9-4531-99AC-E57D8433848A}" destId="{AC46F650-5916-47ED-B76D-353FAAEEC7E6}" srcOrd="0" destOrd="0" parTransId="{7C733EF8-B201-485E-8111-F66C6E34B575}" sibTransId="{73F37887-FB04-4E02-AE16-D33FF2540FF2}"/>
    <dgm:cxn modelId="{8A545480-80D5-47BD-9C67-4C7CA06E0B00}" srcId="{B485CFDA-790F-4783-B90F-50B9CF94FCA0}" destId="{BBC2112B-086F-4048-B824-C2EDD5436246}" srcOrd="2" destOrd="0" parTransId="{23E7B3E3-CE49-4791-8ED6-5F6B4CAB8152}" sibTransId="{431B23FD-FC74-4C73-93AB-16BD656F775A}"/>
    <dgm:cxn modelId="{C7817048-04CA-49EA-B7D8-54F033024955}" type="presOf" srcId="{D5044A04-7941-45FE-87C0-61B4B86F87C3}" destId="{2727B682-7330-4592-BEC3-F98996079D2E}" srcOrd="1" destOrd="1" presId="urn:microsoft.com/office/officeart/2005/8/layout/vList4"/>
    <dgm:cxn modelId="{8F79AB1F-F995-4A75-AF2C-EA79D4D7EDCD}" type="presOf" srcId="{A6887D1A-6BCF-4EE9-932B-F07FEAAE963D}" destId="{B335BD36-0F76-40AA-BEC5-1C91C81EF056}" srcOrd="0" destOrd="2" presId="urn:microsoft.com/office/officeart/2005/8/layout/vList4"/>
    <dgm:cxn modelId="{13A30F9B-371F-4BC3-A741-8DC19D4F1F6C}" type="presOf" srcId="{BBC2112B-086F-4048-B824-C2EDD5436246}" destId="{66B969D3-AF6E-4515-A931-3F67E1F0EEEC}" srcOrd="1" destOrd="0" presId="urn:microsoft.com/office/officeart/2005/8/layout/vList4"/>
    <dgm:cxn modelId="{C48BA262-D499-49E3-8725-7AD32332165B}" type="presOf" srcId="{1DB9ED2E-4579-4DED-AE95-6A5AD1926834}" destId="{2727B682-7330-4592-BEC3-F98996079D2E}" srcOrd="1" destOrd="2" presId="urn:microsoft.com/office/officeart/2005/8/layout/vList4"/>
    <dgm:cxn modelId="{86300857-247A-48DB-8951-EFFDD7C2CCCA}" type="presOf" srcId="{AC46F650-5916-47ED-B76D-353FAAEEC7E6}" destId="{0F1F1635-AA7B-4727-B969-8CFB3A86CD66}" srcOrd="1" destOrd="1" presId="urn:microsoft.com/office/officeart/2005/8/layout/vList4"/>
    <dgm:cxn modelId="{959E89BA-E4BD-4536-941C-0E8CF4F701C6}" srcId="{BBC2112B-086F-4048-B824-C2EDD5436246}" destId="{23B490AB-DB50-4E5B-8DFF-48E889544E94}" srcOrd="0" destOrd="0" parTransId="{2AAA1247-A0C2-4B02-998C-AA8AE884D6F5}" sibTransId="{17B22B68-EFF9-4A6C-A8A9-554EEA8FD812}"/>
    <dgm:cxn modelId="{7BF7C3E1-CCAB-49C4-9D99-3FDC34C0EB66}" srcId="{D289E430-0262-47C8-9E4D-D7E16447F0AF}" destId="{D5044A04-7941-45FE-87C0-61B4B86F87C3}" srcOrd="0" destOrd="0" parTransId="{9E7CE508-799B-454F-81A4-1BC64349D5A0}" sibTransId="{4EA488FF-6600-4DF7-B78F-F62768267469}"/>
    <dgm:cxn modelId="{D5139264-2B74-48F6-B84D-B2CC8CF0B4E8}" type="presOf" srcId="{D289E430-0262-47C8-9E4D-D7E16447F0AF}" destId="{2727B682-7330-4592-BEC3-F98996079D2E}" srcOrd="1" destOrd="0" presId="urn:microsoft.com/office/officeart/2005/8/layout/vList4"/>
    <dgm:cxn modelId="{5050BF19-EE92-4F62-AC0E-4DA61BF58963}" type="presOf" srcId="{23B490AB-DB50-4E5B-8DFF-48E889544E94}" destId="{B335BD36-0F76-40AA-BEC5-1C91C81EF056}" srcOrd="0" destOrd="1" presId="urn:microsoft.com/office/officeart/2005/8/layout/vList4"/>
    <dgm:cxn modelId="{B1AB9E23-52DC-40F5-8B7B-C6BEFF5E2C61}" srcId="{B485CFDA-790F-4783-B90F-50B9CF94FCA0}" destId="{D289E430-0262-47C8-9E4D-D7E16447F0AF}" srcOrd="1" destOrd="0" parTransId="{F73F2055-8414-4DF6-A95D-74D41F284A56}" sibTransId="{43C36C89-9A60-45C9-9751-BFE949459A83}"/>
    <dgm:cxn modelId="{90C69222-21E0-4982-A7F8-41FADAE5B6EB}" type="presOf" srcId="{4311B803-22A9-4531-99AC-E57D8433848A}" destId="{0F1F1635-AA7B-4727-B969-8CFB3A86CD66}" srcOrd="1" destOrd="0" presId="urn:microsoft.com/office/officeart/2005/8/layout/vList4"/>
    <dgm:cxn modelId="{D65BD462-0FB8-4783-A857-A62E50462A7B}" type="presOf" srcId="{23B490AB-DB50-4E5B-8DFF-48E889544E94}" destId="{66B969D3-AF6E-4515-A931-3F67E1F0EEEC}" srcOrd="1" destOrd="1" presId="urn:microsoft.com/office/officeart/2005/8/layout/vList4"/>
    <dgm:cxn modelId="{3107398F-5DF5-465A-856C-9D8D318F67FA}" type="presOf" srcId="{D5044A04-7941-45FE-87C0-61B4B86F87C3}" destId="{DD765488-C569-453F-A0D1-B492047F3A42}" srcOrd="0" destOrd="1" presId="urn:microsoft.com/office/officeart/2005/8/layout/vList4"/>
    <dgm:cxn modelId="{F8C55E3B-A7EE-4714-8A98-08A2AE6F0BC5}" srcId="{B485CFDA-790F-4783-B90F-50B9CF94FCA0}" destId="{4311B803-22A9-4531-99AC-E57D8433848A}" srcOrd="0" destOrd="0" parTransId="{B674B7D4-CF59-4A20-9874-0AB5E2FC6C42}" sibTransId="{BA85C136-CC3C-475B-B134-C542E95188B8}"/>
    <dgm:cxn modelId="{A0BA60DA-EA47-474C-B447-2F6E195DAEE8}" type="presOf" srcId="{B485CFDA-790F-4783-B90F-50B9CF94FCA0}" destId="{6F7685CC-34B6-49C7-B7E6-6F9B694E6346}" srcOrd="0" destOrd="0" presId="urn:microsoft.com/office/officeart/2005/8/layout/vList4"/>
    <dgm:cxn modelId="{27AB3FAC-3492-4956-BF7F-357F6F011D11}" type="presOf" srcId="{1DB9ED2E-4579-4DED-AE95-6A5AD1926834}" destId="{DD765488-C569-453F-A0D1-B492047F3A42}" srcOrd="0" destOrd="2" presId="urn:microsoft.com/office/officeart/2005/8/layout/vList4"/>
    <dgm:cxn modelId="{47519348-A6DE-48AF-A47D-63AAF993C51B}" type="presOf" srcId="{4311B803-22A9-4531-99AC-E57D8433848A}" destId="{D9CED4E1-0C4D-47A2-AF28-22D998B270ED}" srcOrd="0" destOrd="0" presId="urn:microsoft.com/office/officeart/2005/8/layout/vList4"/>
    <dgm:cxn modelId="{6142E278-FA57-420D-B910-F94E7EEA4A54}" srcId="{BBC2112B-086F-4048-B824-C2EDD5436246}" destId="{A6887D1A-6BCF-4EE9-932B-F07FEAAE963D}" srcOrd="1" destOrd="0" parTransId="{589E3CF5-4149-4C6F-A878-6D19FA61D87F}" sibTransId="{027F8719-E198-4C05-86F2-91A2F00A5C56}"/>
    <dgm:cxn modelId="{53103876-46EB-4C50-8631-FE399B1A9A46}" type="presOf" srcId="{D289E430-0262-47C8-9E4D-D7E16447F0AF}" destId="{DD765488-C569-453F-A0D1-B492047F3A42}" srcOrd="0" destOrd="0" presId="urn:microsoft.com/office/officeart/2005/8/layout/vList4"/>
    <dgm:cxn modelId="{7E5DF2E1-9441-418B-A927-03F38263831D}" type="presParOf" srcId="{6F7685CC-34B6-49C7-B7E6-6F9B694E6346}" destId="{87AD05A8-E591-4716-B6CA-5D8961630448}" srcOrd="0" destOrd="0" presId="urn:microsoft.com/office/officeart/2005/8/layout/vList4"/>
    <dgm:cxn modelId="{E40415F6-FA41-4125-92D6-746C8C8CBC5A}" type="presParOf" srcId="{87AD05A8-E591-4716-B6CA-5D8961630448}" destId="{D9CED4E1-0C4D-47A2-AF28-22D998B270ED}" srcOrd="0" destOrd="0" presId="urn:microsoft.com/office/officeart/2005/8/layout/vList4"/>
    <dgm:cxn modelId="{340BFC73-32FE-4C91-AE79-5108A0855B45}" type="presParOf" srcId="{87AD05A8-E591-4716-B6CA-5D8961630448}" destId="{999FA686-8DD1-450D-B4F0-D7136739CCFA}" srcOrd="1" destOrd="0" presId="urn:microsoft.com/office/officeart/2005/8/layout/vList4"/>
    <dgm:cxn modelId="{06D05DCA-8CF0-4290-B29A-14F3F8DA9D3A}" type="presParOf" srcId="{87AD05A8-E591-4716-B6CA-5D8961630448}" destId="{0F1F1635-AA7B-4727-B969-8CFB3A86CD66}" srcOrd="2" destOrd="0" presId="urn:microsoft.com/office/officeart/2005/8/layout/vList4"/>
    <dgm:cxn modelId="{D66534B9-CB08-471C-B3F4-E82A828D9416}" type="presParOf" srcId="{6F7685CC-34B6-49C7-B7E6-6F9B694E6346}" destId="{8FF2AEA3-57DB-48BC-81A1-364418D8FA96}" srcOrd="1" destOrd="0" presId="urn:microsoft.com/office/officeart/2005/8/layout/vList4"/>
    <dgm:cxn modelId="{AA92F364-0D2B-442A-AE67-473504543442}" type="presParOf" srcId="{6F7685CC-34B6-49C7-B7E6-6F9B694E6346}" destId="{F73371DB-BFB4-43E5-A25C-83C8CD30DA1E}" srcOrd="2" destOrd="0" presId="urn:microsoft.com/office/officeart/2005/8/layout/vList4"/>
    <dgm:cxn modelId="{C28BA755-D7F0-4CD2-BAAB-A74C5E44D69B}" type="presParOf" srcId="{F73371DB-BFB4-43E5-A25C-83C8CD30DA1E}" destId="{DD765488-C569-453F-A0D1-B492047F3A42}" srcOrd="0" destOrd="0" presId="urn:microsoft.com/office/officeart/2005/8/layout/vList4"/>
    <dgm:cxn modelId="{E7731D2C-C959-4FAD-928E-80F6FB3FECEB}" type="presParOf" srcId="{F73371DB-BFB4-43E5-A25C-83C8CD30DA1E}" destId="{4184F54A-DEF9-471E-BE14-6882EBE1630E}" srcOrd="1" destOrd="0" presId="urn:microsoft.com/office/officeart/2005/8/layout/vList4"/>
    <dgm:cxn modelId="{BD956784-B184-4DF5-85D2-4F4B457AD9CD}" type="presParOf" srcId="{F73371DB-BFB4-43E5-A25C-83C8CD30DA1E}" destId="{2727B682-7330-4592-BEC3-F98996079D2E}" srcOrd="2" destOrd="0" presId="urn:microsoft.com/office/officeart/2005/8/layout/vList4"/>
    <dgm:cxn modelId="{4DC2BF7F-31BE-4F49-8845-AA842F9D8F9D}" type="presParOf" srcId="{6F7685CC-34B6-49C7-B7E6-6F9B694E6346}" destId="{48FE5E81-FC6F-43FC-9E26-8666E7385AB3}" srcOrd="3" destOrd="0" presId="urn:microsoft.com/office/officeart/2005/8/layout/vList4"/>
    <dgm:cxn modelId="{99D9BFFC-55D5-4BA2-9F65-88190AA50AA4}" type="presParOf" srcId="{6F7685CC-34B6-49C7-B7E6-6F9B694E6346}" destId="{60F3B448-6D11-43DA-AE03-B86258877FEF}" srcOrd="4" destOrd="0" presId="urn:microsoft.com/office/officeart/2005/8/layout/vList4"/>
    <dgm:cxn modelId="{60DD36A7-5F5D-4EBA-A426-6F0A1B53F531}" type="presParOf" srcId="{60F3B448-6D11-43DA-AE03-B86258877FEF}" destId="{B335BD36-0F76-40AA-BEC5-1C91C81EF056}" srcOrd="0" destOrd="0" presId="urn:microsoft.com/office/officeart/2005/8/layout/vList4"/>
    <dgm:cxn modelId="{1D7C4B07-AFD1-4DFA-ADD9-8F6099370F9C}" type="presParOf" srcId="{60F3B448-6D11-43DA-AE03-B86258877FEF}" destId="{E93FC8C7-2A26-4F14-A500-5B38D951A729}" srcOrd="1" destOrd="0" presId="urn:microsoft.com/office/officeart/2005/8/layout/vList4"/>
    <dgm:cxn modelId="{A3CFA19A-AE39-4C74-8279-3814C0E06515}" type="presParOf" srcId="{60F3B448-6D11-43DA-AE03-B86258877FEF}" destId="{66B969D3-AF6E-4515-A931-3F67E1F0EEEC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485CFDA-790F-4783-B90F-50B9CF94FCA0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311B803-22A9-4531-99AC-E57D8433848A}">
      <dgm:prSet phldrT="[Text]"/>
      <dgm:spPr/>
      <dgm:t>
        <a:bodyPr/>
        <a:lstStyle/>
        <a:p>
          <a:r>
            <a:rPr lang="cs-CZ" u="sng" dirty="0" smtClean="0">
              <a:solidFill>
                <a:srgbClr val="5B9A4C"/>
              </a:solidFill>
              <a:hlinkClick xmlns:r="http://schemas.openxmlformats.org/officeDocument/2006/relationships" r:id="rId1" action="ppaction://hlinksldjump"/>
            </a:rPr>
            <a:t>PODÁVÁNÍ</a:t>
          </a:r>
          <a:r>
            <a:rPr lang="cs-CZ" u="sng" dirty="0" smtClean="0">
              <a:solidFill>
                <a:srgbClr val="5B9A4C"/>
              </a:solidFill>
            </a:rPr>
            <a:t> RUKOU</a:t>
          </a:r>
          <a:endParaRPr lang="cs-CZ" u="sng" dirty="0">
            <a:solidFill>
              <a:srgbClr val="5B9A4C"/>
            </a:solidFill>
          </a:endParaRPr>
        </a:p>
      </dgm:t>
    </dgm:pt>
    <dgm:pt modelId="{B674B7D4-CF59-4A20-9874-0AB5E2FC6C42}" type="parTrans" cxnId="{F8C55E3B-A7EE-4714-8A98-08A2AE6F0BC5}">
      <dgm:prSet/>
      <dgm:spPr/>
      <dgm:t>
        <a:bodyPr/>
        <a:lstStyle/>
        <a:p>
          <a:endParaRPr lang="cs-CZ"/>
        </a:p>
      </dgm:t>
    </dgm:pt>
    <dgm:pt modelId="{BA85C136-CC3C-475B-B134-C542E95188B8}" type="sibTrans" cxnId="{F8C55E3B-A7EE-4714-8A98-08A2AE6F0BC5}">
      <dgm:prSet/>
      <dgm:spPr/>
      <dgm:t>
        <a:bodyPr/>
        <a:lstStyle/>
        <a:p>
          <a:endParaRPr lang="cs-CZ"/>
        </a:p>
      </dgm:t>
    </dgm:pt>
    <dgm:pt modelId="{AC46F650-5916-47ED-B76D-353FAAEEC7E6}">
      <dgm:prSet phldrT="[Text]"/>
      <dgm:spPr/>
      <dgm:t>
        <a:bodyPr/>
        <a:lstStyle/>
        <a:p>
          <a:r>
            <a:rPr lang="cs-CZ" dirty="0" smtClean="0"/>
            <a:t>Na co máme dbát, když si s někým podávám ruce?</a:t>
          </a:r>
          <a:endParaRPr lang="cs-CZ" dirty="0"/>
        </a:p>
      </dgm:t>
    </dgm:pt>
    <dgm:pt modelId="{7C733EF8-B201-485E-8111-F66C6E34B575}" type="parTrans" cxnId="{D17AC863-B624-4D01-B41A-8D707BA05E94}">
      <dgm:prSet/>
      <dgm:spPr/>
      <dgm:t>
        <a:bodyPr/>
        <a:lstStyle/>
        <a:p>
          <a:endParaRPr lang="cs-CZ"/>
        </a:p>
      </dgm:t>
    </dgm:pt>
    <dgm:pt modelId="{73F37887-FB04-4E02-AE16-D33FF2540FF2}" type="sibTrans" cxnId="{D17AC863-B624-4D01-B41A-8D707BA05E94}">
      <dgm:prSet/>
      <dgm:spPr/>
      <dgm:t>
        <a:bodyPr/>
        <a:lstStyle/>
        <a:p>
          <a:endParaRPr lang="cs-CZ"/>
        </a:p>
      </dgm:t>
    </dgm:pt>
    <dgm:pt modelId="{D289E430-0262-47C8-9E4D-D7E16447F0AF}">
      <dgm:prSet phldrT="[Text]"/>
      <dgm:spPr/>
      <dgm:t>
        <a:bodyPr/>
        <a:lstStyle/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dirty="0" smtClean="0">
              <a:hlinkClick xmlns:r="http://schemas.openxmlformats.org/officeDocument/2006/relationships" r:id="rId1" action="ppaction://hlinksldjump"/>
            </a:rPr>
            <a:t>POZDRAV</a:t>
          </a:r>
          <a:endParaRPr lang="cs-CZ" dirty="0"/>
        </a:p>
      </dgm:t>
    </dgm:pt>
    <dgm:pt modelId="{F73F2055-8414-4DF6-A95D-74D41F284A56}" type="parTrans" cxnId="{B1AB9E23-52DC-40F5-8B7B-C6BEFF5E2C61}">
      <dgm:prSet/>
      <dgm:spPr/>
      <dgm:t>
        <a:bodyPr/>
        <a:lstStyle/>
        <a:p>
          <a:endParaRPr lang="cs-CZ"/>
        </a:p>
      </dgm:t>
    </dgm:pt>
    <dgm:pt modelId="{43C36C89-9A60-45C9-9751-BFE949459A83}" type="sibTrans" cxnId="{B1AB9E23-52DC-40F5-8B7B-C6BEFF5E2C61}">
      <dgm:prSet/>
      <dgm:spPr/>
      <dgm:t>
        <a:bodyPr/>
        <a:lstStyle/>
        <a:p>
          <a:endParaRPr lang="cs-CZ"/>
        </a:p>
      </dgm:t>
    </dgm:pt>
    <dgm:pt modelId="{D5044A04-7941-45FE-87C0-61B4B86F87C3}">
      <dgm:prSet phldrT="[Text]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dirty="0" smtClean="0"/>
            <a:t> Koho máme zdravit?</a:t>
          </a:r>
        </a:p>
      </dgm:t>
    </dgm:pt>
    <dgm:pt modelId="{9E7CE508-799B-454F-81A4-1BC64349D5A0}" type="parTrans" cxnId="{7BF7C3E1-CCAB-49C4-9D99-3FDC34C0EB66}">
      <dgm:prSet/>
      <dgm:spPr/>
      <dgm:t>
        <a:bodyPr/>
        <a:lstStyle/>
        <a:p>
          <a:endParaRPr lang="cs-CZ"/>
        </a:p>
      </dgm:t>
    </dgm:pt>
    <dgm:pt modelId="{4EA488FF-6600-4DF7-B78F-F62768267469}" type="sibTrans" cxnId="{7BF7C3E1-CCAB-49C4-9D99-3FDC34C0EB66}">
      <dgm:prSet/>
      <dgm:spPr/>
      <dgm:t>
        <a:bodyPr/>
        <a:lstStyle/>
        <a:p>
          <a:endParaRPr lang="cs-CZ"/>
        </a:p>
      </dgm:t>
    </dgm:pt>
    <dgm:pt modelId="{BBC2112B-086F-4048-B824-C2EDD5436246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SEZNÁMENÍ</a:t>
          </a:r>
          <a:endParaRPr lang="cs-CZ" dirty="0"/>
        </a:p>
      </dgm:t>
    </dgm:pt>
    <dgm:pt modelId="{23E7B3E3-CE49-4791-8ED6-5F6B4CAB8152}" type="parTrans" cxnId="{8A545480-80D5-47BD-9C67-4C7CA06E0B00}">
      <dgm:prSet/>
      <dgm:spPr/>
      <dgm:t>
        <a:bodyPr/>
        <a:lstStyle/>
        <a:p>
          <a:endParaRPr lang="cs-CZ"/>
        </a:p>
      </dgm:t>
    </dgm:pt>
    <dgm:pt modelId="{431B23FD-FC74-4C73-93AB-16BD656F775A}" type="sibTrans" cxnId="{8A545480-80D5-47BD-9C67-4C7CA06E0B00}">
      <dgm:prSet/>
      <dgm:spPr/>
      <dgm:t>
        <a:bodyPr/>
        <a:lstStyle/>
        <a:p>
          <a:endParaRPr lang="cs-CZ"/>
        </a:p>
      </dgm:t>
    </dgm:pt>
    <dgm:pt modelId="{23B490AB-DB50-4E5B-8DFF-48E889544E94}">
      <dgm:prSet phldrT="[Text]"/>
      <dgm:spPr/>
      <dgm:t>
        <a:bodyPr/>
        <a:lstStyle/>
        <a:p>
          <a:r>
            <a:rPr lang="cs-CZ" dirty="0" smtClean="0"/>
            <a:t>Jak začíná seznámení?</a:t>
          </a:r>
          <a:endParaRPr lang="cs-CZ" dirty="0"/>
        </a:p>
      </dgm:t>
    </dgm:pt>
    <dgm:pt modelId="{2AAA1247-A0C2-4B02-998C-AA8AE884D6F5}" type="parTrans" cxnId="{959E89BA-E4BD-4536-941C-0E8CF4F701C6}">
      <dgm:prSet/>
      <dgm:spPr/>
      <dgm:t>
        <a:bodyPr/>
        <a:lstStyle/>
        <a:p>
          <a:endParaRPr lang="cs-CZ"/>
        </a:p>
      </dgm:t>
    </dgm:pt>
    <dgm:pt modelId="{17B22B68-EFF9-4A6C-A8A9-554EEA8FD812}" type="sibTrans" cxnId="{959E89BA-E4BD-4536-941C-0E8CF4F701C6}">
      <dgm:prSet/>
      <dgm:spPr/>
      <dgm:t>
        <a:bodyPr/>
        <a:lstStyle/>
        <a:p>
          <a:endParaRPr lang="cs-CZ"/>
        </a:p>
      </dgm:t>
    </dgm:pt>
    <dgm:pt modelId="{A6887D1A-6BCF-4EE9-932B-F07FEAAE963D}">
      <dgm:prSet phldrT="[Text]"/>
      <dgm:spPr/>
      <dgm:t>
        <a:bodyPr/>
        <a:lstStyle/>
        <a:p>
          <a:r>
            <a:rPr lang="cs-CZ" dirty="0" smtClean="0"/>
            <a:t>Na co nesmím zapomenout?</a:t>
          </a:r>
          <a:endParaRPr lang="cs-CZ" dirty="0"/>
        </a:p>
      </dgm:t>
    </dgm:pt>
    <dgm:pt modelId="{589E3CF5-4149-4C6F-A878-6D19FA61D87F}" type="parTrans" cxnId="{6142E278-FA57-420D-B910-F94E7EEA4A54}">
      <dgm:prSet/>
      <dgm:spPr/>
      <dgm:t>
        <a:bodyPr/>
        <a:lstStyle/>
        <a:p>
          <a:endParaRPr lang="cs-CZ"/>
        </a:p>
      </dgm:t>
    </dgm:pt>
    <dgm:pt modelId="{027F8719-E198-4C05-86F2-91A2F00A5C56}" type="sibTrans" cxnId="{6142E278-FA57-420D-B910-F94E7EEA4A54}">
      <dgm:prSet/>
      <dgm:spPr/>
      <dgm:t>
        <a:bodyPr/>
        <a:lstStyle/>
        <a:p>
          <a:endParaRPr lang="cs-CZ"/>
        </a:p>
      </dgm:t>
    </dgm:pt>
    <dgm:pt modelId="{1DB9ED2E-4579-4DED-AE95-6A5AD1926834}">
      <dgm:prSet phldrT="[Text]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dirty="0" smtClean="0"/>
            <a:t> Kdo má pozdravit první?</a:t>
          </a:r>
        </a:p>
      </dgm:t>
    </dgm:pt>
    <dgm:pt modelId="{492B429E-3B9E-4E17-B537-EEC1A1AF6DF3}" type="parTrans" cxnId="{B6D472B3-596E-42EE-99D2-B92DB05CA6A5}">
      <dgm:prSet/>
      <dgm:spPr/>
      <dgm:t>
        <a:bodyPr/>
        <a:lstStyle/>
        <a:p>
          <a:endParaRPr lang="cs-CZ"/>
        </a:p>
      </dgm:t>
    </dgm:pt>
    <dgm:pt modelId="{592497AD-79B1-4B30-BB9C-2E7EAB4C83FC}" type="sibTrans" cxnId="{B6D472B3-596E-42EE-99D2-B92DB05CA6A5}">
      <dgm:prSet/>
      <dgm:spPr/>
      <dgm:t>
        <a:bodyPr/>
        <a:lstStyle/>
        <a:p>
          <a:endParaRPr lang="cs-CZ"/>
        </a:p>
      </dgm:t>
    </dgm:pt>
    <dgm:pt modelId="{6F7685CC-34B6-49C7-B7E6-6F9B694E6346}" type="pres">
      <dgm:prSet presAssocID="{B485CFDA-790F-4783-B90F-50B9CF94FCA0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7AD05A8-E591-4716-B6CA-5D8961630448}" type="pres">
      <dgm:prSet presAssocID="{4311B803-22A9-4531-99AC-E57D8433848A}" presName="comp" presStyleCnt="0"/>
      <dgm:spPr/>
    </dgm:pt>
    <dgm:pt modelId="{D9CED4E1-0C4D-47A2-AF28-22D998B270ED}" type="pres">
      <dgm:prSet presAssocID="{4311B803-22A9-4531-99AC-E57D8433848A}" presName="box" presStyleLbl="node1" presStyleIdx="0" presStyleCnt="3"/>
      <dgm:spPr/>
      <dgm:t>
        <a:bodyPr/>
        <a:lstStyle/>
        <a:p>
          <a:endParaRPr lang="cs-CZ"/>
        </a:p>
      </dgm:t>
    </dgm:pt>
    <dgm:pt modelId="{999FA686-8DD1-450D-B4F0-D7136739CCFA}" type="pres">
      <dgm:prSet presAssocID="{4311B803-22A9-4531-99AC-E57D8433848A}" presName="img" presStyleLbl="fgImgPlace1" presStyleIdx="0" presStyleCnt="3" custScaleX="112272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0F1F1635-AA7B-4727-B969-8CFB3A86CD66}" type="pres">
      <dgm:prSet presAssocID="{4311B803-22A9-4531-99AC-E57D8433848A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FF2AEA3-57DB-48BC-81A1-364418D8FA96}" type="pres">
      <dgm:prSet presAssocID="{BA85C136-CC3C-475B-B134-C542E95188B8}" presName="spacer" presStyleCnt="0"/>
      <dgm:spPr/>
    </dgm:pt>
    <dgm:pt modelId="{F73371DB-BFB4-43E5-A25C-83C8CD30DA1E}" type="pres">
      <dgm:prSet presAssocID="{D289E430-0262-47C8-9E4D-D7E16447F0AF}" presName="comp" presStyleCnt="0"/>
      <dgm:spPr/>
    </dgm:pt>
    <dgm:pt modelId="{DD765488-C569-453F-A0D1-B492047F3A42}" type="pres">
      <dgm:prSet presAssocID="{D289E430-0262-47C8-9E4D-D7E16447F0AF}" presName="box" presStyleLbl="node1" presStyleIdx="1" presStyleCnt="3"/>
      <dgm:spPr/>
      <dgm:t>
        <a:bodyPr/>
        <a:lstStyle/>
        <a:p>
          <a:endParaRPr lang="cs-CZ"/>
        </a:p>
      </dgm:t>
    </dgm:pt>
    <dgm:pt modelId="{4184F54A-DEF9-471E-BE14-6882EBE1630E}" type="pres">
      <dgm:prSet presAssocID="{D289E430-0262-47C8-9E4D-D7E16447F0AF}" presName="img" presStyleLbl="fgImgPlace1" presStyleIdx="1" presStyleCnt="3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2727B682-7330-4592-BEC3-F98996079D2E}" type="pres">
      <dgm:prSet presAssocID="{D289E430-0262-47C8-9E4D-D7E16447F0AF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FE5E81-FC6F-43FC-9E26-8666E7385AB3}" type="pres">
      <dgm:prSet presAssocID="{43C36C89-9A60-45C9-9751-BFE949459A83}" presName="spacer" presStyleCnt="0"/>
      <dgm:spPr/>
    </dgm:pt>
    <dgm:pt modelId="{60F3B448-6D11-43DA-AE03-B86258877FEF}" type="pres">
      <dgm:prSet presAssocID="{BBC2112B-086F-4048-B824-C2EDD5436246}" presName="comp" presStyleCnt="0"/>
      <dgm:spPr/>
    </dgm:pt>
    <dgm:pt modelId="{B335BD36-0F76-40AA-BEC5-1C91C81EF056}" type="pres">
      <dgm:prSet presAssocID="{BBC2112B-086F-4048-B824-C2EDD5436246}" presName="box" presStyleLbl="node1" presStyleIdx="2" presStyleCnt="3"/>
      <dgm:spPr/>
      <dgm:t>
        <a:bodyPr/>
        <a:lstStyle/>
        <a:p>
          <a:endParaRPr lang="cs-CZ"/>
        </a:p>
      </dgm:t>
    </dgm:pt>
    <dgm:pt modelId="{E93FC8C7-2A26-4F14-A500-5B38D951A729}" type="pres">
      <dgm:prSet presAssocID="{BBC2112B-086F-4048-B824-C2EDD5436246}" presName="img" presStyleLbl="fgImgPlace1" presStyleIdx="2" presStyleCnt="3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</dgm:pt>
    <dgm:pt modelId="{66B969D3-AF6E-4515-A931-3F67E1F0EEEC}" type="pres">
      <dgm:prSet presAssocID="{BBC2112B-086F-4048-B824-C2EDD5436246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3B6EE8C-1719-4EA7-9881-FE71C7137AAA}" type="presOf" srcId="{4311B803-22A9-4531-99AC-E57D8433848A}" destId="{D9CED4E1-0C4D-47A2-AF28-22D998B270ED}" srcOrd="0" destOrd="0" presId="urn:microsoft.com/office/officeart/2005/8/layout/vList4"/>
    <dgm:cxn modelId="{BF5CBB14-7A26-458F-93F1-055C65C029D1}" type="presOf" srcId="{A6887D1A-6BCF-4EE9-932B-F07FEAAE963D}" destId="{B335BD36-0F76-40AA-BEC5-1C91C81EF056}" srcOrd="0" destOrd="2" presId="urn:microsoft.com/office/officeart/2005/8/layout/vList4"/>
    <dgm:cxn modelId="{5D429A5B-1CC9-4372-874F-A1BA24B0E661}" type="presOf" srcId="{A6887D1A-6BCF-4EE9-932B-F07FEAAE963D}" destId="{66B969D3-AF6E-4515-A931-3F67E1F0EEEC}" srcOrd="1" destOrd="2" presId="urn:microsoft.com/office/officeart/2005/8/layout/vList4"/>
    <dgm:cxn modelId="{43C75BDD-893E-4B82-9777-DB2344206769}" type="presOf" srcId="{D5044A04-7941-45FE-87C0-61B4B86F87C3}" destId="{2727B682-7330-4592-BEC3-F98996079D2E}" srcOrd="1" destOrd="1" presId="urn:microsoft.com/office/officeart/2005/8/layout/vList4"/>
    <dgm:cxn modelId="{D4F298CF-595F-4D9B-9E9C-DF0C80ECA45A}" type="presOf" srcId="{D5044A04-7941-45FE-87C0-61B4B86F87C3}" destId="{DD765488-C569-453F-A0D1-B492047F3A42}" srcOrd="0" destOrd="1" presId="urn:microsoft.com/office/officeart/2005/8/layout/vList4"/>
    <dgm:cxn modelId="{BD8B1373-5943-44C0-B2C4-AF717F3135AC}" type="presOf" srcId="{1DB9ED2E-4579-4DED-AE95-6A5AD1926834}" destId="{DD765488-C569-453F-A0D1-B492047F3A42}" srcOrd="0" destOrd="2" presId="urn:microsoft.com/office/officeart/2005/8/layout/vList4"/>
    <dgm:cxn modelId="{B0CD8505-82C1-4601-8DE7-C9359B64E1BE}" type="presOf" srcId="{AC46F650-5916-47ED-B76D-353FAAEEC7E6}" destId="{D9CED4E1-0C4D-47A2-AF28-22D998B270ED}" srcOrd="0" destOrd="1" presId="urn:microsoft.com/office/officeart/2005/8/layout/vList4"/>
    <dgm:cxn modelId="{B6D472B3-596E-42EE-99D2-B92DB05CA6A5}" srcId="{D289E430-0262-47C8-9E4D-D7E16447F0AF}" destId="{1DB9ED2E-4579-4DED-AE95-6A5AD1926834}" srcOrd="1" destOrd="0" parTransId="{492B429E-3B9E-4E17-B537-EEC1A1AF6DF3}" sibTransId="{592497AD-79B1-4B30-BB9C-2E7EAB4C83FC}"/>
    <dgm:cxn modelId="{D17AC863-B624-4D01-B41A-8D707BA05E94}" srcId="{4311B803-22A9-4531-99AC-E57D8433848A}" destId="{AC46F650-5916-47ED-B76D-353FAAEEC7E6}" srcOrd="0" destOrd="0" parTransId="{7C733EF8-B201-485E-8111-F66C6E34B575}" sibTransId="{73F37887-FB04-4E02-AE16-D33FF2540FF2}"/>
    <dgm:cxn modelId="{8A545480-80D5-47BD-9C67-4C7CA06E0B00}" srcId="{B485CFDA-790F-4783-B90F-50B9CF94FCA0}" destId="{BBC2112B-086F-4048-B824-C2EDD5436246}" srcOrd="2" destOrd="0" parTransId="{23E7B3E3-CE49-4791-8ED6-5F6B4CAB8152}" sibTransId="{431B23FD-FC74-4C73-93AB-16BD656F775A}"/>
    <dgm:cxn modelId="{7F74AADE-0EE7-4BF3-A5E2-1ED878DDDA8F}" type="presOf" srcId="{BBC2112B-086F-4048-B824-C2EDD5436246}" destId="{B335BD36-0F76-40AA-BEC5-1C91C81EF056}" srcOrd="0" destOrd="0" presId="urn:microsoft.com/office/officeart/2005/8/layout/vList4"/>
    <dgm:cxn modelId="{FDE0AB6A-D9FF-4292-BDD6-FA1166223A09}" type="presOf" srcId="{23B490AB-DB50-4E5B-8DFF-48E889544E94}" destId="{B335BD36-0F76-40AA-BEC5-1C91C81EF056}" srcOrd="0" destOrd="1" presId="urn:microsoft.com/office/officeart/2005/8/layout/vList4"/>
    <dgm:cxn modelId="{490D2A28-D450-4C1E-BA46-3A90AEBDAF09}" type="presOf" srcId="{BBC2112B-086F-4048-B824-C2EDD5436246}" destId="{66B969D3-AF6E-4515-A931-3F67E1F0EEEC}" srcOrd="1" destOrd="0" presId="urn:microsoft.com/office/officeart/2005/8/layout/vList4"/>
    <dgm:cxn modelId="{E4A9EDB6-8ACD-4D93-864F-5390EE4C6514}" type="presOf" srcId="{D289E430-0262-47C8-9E4D-D7E16447F0AF}" destId="{2727B682-7330-4592-BEC3-F98996079D2E}" srcOrd="1" destOrd="0" presId="urn:microsoft.com/office/officeart/2005/8/layout/vList4"/>
    <dgm:cxn modelId="{959E89BA-E4BD-4536-941C-0E8CF4F701C6}" srcId="{BBC2112B-086F-4048-B824-C2EDD5436246}" destId="{23B490AB-DB50-4E5B-8DFF-48E889544E94}" srcOrd="0" destOrd="0" parTransId="{2AAA1247-A0C2-4B02-998C-AA8AE884D6F5}" sibTransId="{17B22B68-EFF9-4A6C-A8A9-554EEA8FD812}"/>
    <dgm:cxn modelId="{7BF7C3E1-CCAB-49C4-9D99-3FDC34C0EB66}" srcId="{D289E430-0262-47C8-9E4D-D7E16447F0AF}" destId="{D5044A04-7941-45FE-87C0-61B4B86F87C3}" srcOrd="0" destOrd="0" parTransId="{9E7CE508-799B-454F-81A4-1BC64349D5A0}" sibTransId="{4EA488FF-6600-4DF7-B78F-F62768267469}"/>
    <dgm:cxn modelId="{B1AB9E23-52DC-40F5-8B7B-C6BEFF5E2C61}" srcId="{B485CFDA-790F-4783-B90F-50B9CF94FCA0}" destId="{D289E430-0262-47C8-9E4D-D7E16447F0AF}" srcOrd="1" destOrd="0" parTransId="{F73F2055-8414-4DF6-A95D-74D41F284A56}" sibTransId="{43C36C89-9A60-45C9-9751-BFE949459A83}"/>
    <dgm:cxn modelId="{7CCBD4DC-DBBA-4752-AC6D-768943364FC5}" type="presOf" srcId="{23B490AB-DB50-4E5B-8DFF-48E889544E94}" destId="{66B969D3-AF6E-4515-A931-3F67E1F0EEEC}" srcOrd="1" destOrd="1" presId="urn:microsoft.com/office/officeart/2005/8/layout/vList4"/>
    <dgm:cxn modelId="{F8C55E3B-A7EE-4714-8A98-08A2AE6F0BC5}" srcId="{B485CFDA-790F-4783-B90F-50B9CF94FCA0}" destId="{4311B803-22A9-4531-99AC-E57D8433848A}" srcOrd="0" destOrd="0" parTransId="{B674B7D4-CF59-4A20-9874-0AB5E2FC6C42}" sibTransId="{BA85C136-CC3C-475B-B134-C542E95188B8}"/>
    <dgm:cxn modelId="{3E9379B4-6B52-4D1D-9622-7BC69D33EA81}" type="presOf" srcId="{B485CFDA-790F-4783-B90F-50B9CF94FCA0}" destId="{6F7685CC-34B6-49C7-B7E6-6F9B694E6346}" srcOrd="0" destOrd="0" presId="urn:microsoft.com/office/officeart/2005/8/layout/vList4"/>
    <dgm:cxn modelId="{6430876B-A200-4C8C-8052-FB0D5CFA2250}" type="presOf" srcId="{4311B803-22A9-4531-99AC-E57D8433848A}" destId="{0F1F1635-AA7B-4727-B969-8CFB3A86CD66}" srcOrd="1" destOrd="0" presId="urn:microsoft.com/office/officeart/2005/8/layout/vList4"/>
    <dgm:cxn modelId="{AD869F94-30CD-4168-AEF2-EB3852104BE5}" type="presOf" srcId="{D289E430-0262-47C8-9E4D-D7E16447F0AF}" destId="{DD765488-C569-453F-A0D1-B492047F3A42}" srcOrd="0" destOrd="0" presId="urn:microsoft.com/office/officeart/2005/8/layout/vList4"/>
    <dgm:cxn modelId="{D82D8F9E-A1D1-4825-A972-7591943E2F14}" type="presOf" srcId="{1DB9ED2E-4579-4DED-AE95-6A5AD1926834}" destId="{2727B682-7330-4592-BEC3-F98996079D2E}" srcOrd="1" destOrd="2" presId="urn:microsoft.com/office/officeart/2005/8/layout/vList4"/>
    <dgm:cxn modelId="{41F8E6E2-DB6E-4690-9C52-C37DF8B75235}" type="presOf" srcId="{AC46F650-5916-47ED-B76D-353FAAEEC7E6}" destId="{0F1F1635-AA7B-4727-B969-8CFB3A86CD66}" srcOrd="1" destOrd="1" presId="urn:microsoft.com/office/officeart/2005/8/layout/vList4"/>
    <dgm:cxn modelId="{6142E278-FA57-420D-B910-F94E7EEA4A54}" srcId="{BBC2112B-086F-4048-B824-C2EDD5436246}" destId="{A6887D1A-6BCF-4EE9-932B-F07FEAAE963D}" srcOrd="1" destOrd="0" parTransId="{589E3CF5-4149-4C6F-A878-6D19FA61D87F}" sibTransId="{027F8719-E198-4C05-86F2-91A2F00A5C56}"/>
    <dgm:cxn modelId="{C5F10A74-33EC-4132-8DE2-1E55406A356E}" type="presParOf" srcId="{6F7685CC-34B6-49C7-B7E6-6F9B694E6346}" destId="{87AD05A8-E591-4716-B6CA-5D8961630448}" srcOrd="0" destOrd="0" presId="urn:microsoft.com/office/officeart/2005/8/layout/vList4"/>
    <dgm:cxn modelId="{F8D2CD6A-39E1-4F06-B9D8-3A2EF88AD038}" type="presParOf" srcId="{87AD05A8-E591-4716-B6CA-5D8961630448}" destId="{D9CED4E1-0C4D-47A2-AF28-22D998B270ED}" srcOrd="0" destOrd="0" presId="urn:microsoft.com/office/officeart/2005/8/layout/vList4"/>
    <dgm:cxn modelId="{F2F57B64-F007-423A-8335-FE8CB0C917BB}" type="presParOf" srcId="{87AD05A8-E591-4716-B6CA-5D8961630448}" destId="{999FA686-8DD1-450D-B4F0-D7136739CCFA}" srcOrd="1" destOrd="0" presId="urn:microsoft.com/office/officeart/2005/8/layout/vList4"/>
    <dgm:cxn modelId="{91E9C4A6-BD23-4423-BA9D-286EACD19CF9}" type="presParOf" srcId="{87AD05A8-E591-4716-B6CA-5D8961630448}" destId="{0F1F1635-AA7B-4727-B969-8CFB3A86CD66}" srcOrd="2" destOrd="0" presId="urn:microsoft.com/office/officeart/2005/8/layout/vList4"/>
    <dgm:cxn modelId="{289F03F1-0DFD-47BD-B7DD-7001D1B4BAA8}" type="presParOf" srcId="{6F7685CC-34B6-49C7-B7E6-6F9B694E6346}" destId="{8FF2AEA3-57DB-48BC-81A1-364418D8FA96}" srcOrd="1" destOrd="0" presId="urn:microsoft.com/office/officeart/2005/8/layout/vList4"/>
    <dgm:cxn modelId="{EAC7557E-3A86-434B-9D89-CEE9D25D154F}" type="presParOf" srcId="{6F7685CC-34B6-49C7-B7E6-6F9B694E6346}" destId="{F73371DB-BFB4-43E5-A25C-83C8CD30DA1E}" srcOrd="2" destOrd="0" presId="urn:microsoft.com/office/officeart/2005/8/layout/vList4"/>
    <dgm:cxn modelId="{2CE97F61-9305-4768-AFC4-70632B03EB6C}" type="presParOf" srcId="{F73371DB-BFB4-43E5-A25C-83C8CD30DA1E}" destId="{DD765488-C569-453F-A0D1-B492047F3A42}" srcOrd="0" destOrd="0" presId="urn:microsoft.com/office/officeart/2005/8/layout/vList4"/>
    <dgm:cxn modelId="{150ACD18-E07E-484B-8A6B-DC9F5CEE8F7D}" type="presParOf" srcId="{F73371DB-BFB4-43E5-A25C-83C8CD30DA1E}" destId="{4184F54A-DEF9-471E-BE14-6882EBE1630E}" srcOrd="1" destOrd="0" presId="urn:microsoft.com/office/officeart/2005/8/layout/vList4"/>
    <dgm:cxn modelId="{4B71C6DF-8134-42AA-B267-E6EA7626440E}" type="presParOf" srcId="{F73371DB-BFB4-43E5-A25C-83C8CD30DA1E}" destId="{2727B682-7330-4592-BEC3-F98996079D2E}" srcOrd="2" destOrd="0" presId="urn:microsoft.com/office/officeart/2005/8/layout/vList4"/>
    <dgm:cxn modelId="{C4875407-5B26-4C1C-8C03-69F8C2C09715}" type="presParOf" srcId="{6F7685CC-34B6-49C7-B7E6-6F9B694E6346}" destId="{48FE5E81-FC6F-43FC-9E26-8666E7385AB3}" srcOrd="3" destOrd="0" presId="urn:microsoft.com/office/officeart/2005/8/layout/vList4"/>
    <dgm:cxn modelId="{14D2C074-EC9E-4189-9015-4E124C24C924}" type="presParOf" srcId="{6F7685CC-34B6-49C7-B7E6-6F9B694E6346}" destId="{60F3B448-6D11-43DA-AE03-B86258877FEF}" srcOrd="4" destOrd="0" presId="urn:microsoft.com/office/officeart/2005/8/layout/vList4"/>
    <dgm:cxn modelId="{2E1C0D3B-0AA9-4D7C-BD96-8D111F8D9DE2}" type="presParOf" srcId="{60F3B448-6D11-43DA-AE03-B86258877FEF}" destId="{B335BD36-0F76-40AA-BEC5-1C91C81EF056}" srcOrd="0" destOrd="0" presId="urn:microsoft.com/office/officeart/2005/8/layout/vList4"/>
    <dgm:cxn modelId="{664C03DF-CFB3-4FFF-BE3C-4C6791F65EFB}" type="presParOf" srcId="{60F3B448-6D11-43DA-AE03-B86258877FEF}" destId="{E93FC8C7-2A26-4F14-A500-5B38D951A729}" srcOrd="1" destOrd="0" presId="urn:microsoft.com/office/officeart/2005/8/layout/vList4"/>
    <dgm:cxn modelId="{EBEA9878-2196-4B62-9C09-18DDB926A433}" type="presParOf" srcId="{60F3B448-6D11-43DA-AE03-B86258877FEF}" destId="{66B969D3-AF6E-4515-A931-3F67E1F0EEEC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3377EF7-8C85-4B11-BA5C-48FFC37BF1C8}" type="doc">
      <dgm:prSet loTypeId="urn:microsoft.com/office/officeart/2005/8/layout/vList3" loCatId="list" qsTypeId="urn:microsoft.com/office/officeart/2005/8/quickstyle/simple1" qsCatId="simple" csTypeId="urn:microsoft.com/office/officeart/2005/8/colors/accent2_2" csCatId="accent2" phldr="1"/>
      <dgm:spPr/>
    </dgm:pt>
    <dgm:pt modelId="{3931D22A-D94E-4CC1-B533-A39E0FCDDB71}">
      <dgm:prSet phldrT="[Text]"/>
      <dgm:spPr>
        <a:solidFill>
          <a:srgbClr val="C00000"/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RODINA</a:t>
          </a:r>
          <a:endParaRPr lang="cs-CZ" dirty="0"/>
        </a:p>
      </dgm:t>
    </dgm:pt>
    <dgm:pt modelId="{EF7613FC-69B4-4BF7-A0E3-E6333334C89E}" type="parTrans" cxnId="{CB612DEB-414D-45F3-93E4-2206F3603F93}">
      <dgm:prSet/>
      <dgm:spPr/>
      <dgm:t>
        <a:bodyPr/>
        <a:lstStyle/>
        <a:p>
          <a:endParaRPr lang="cs-CZ"/>
        </a:p>
      </dgm:t>
    </dgm:pt>
    <dgm:pt modelId="{FFBB4451-C528-43C8-9401-A39878959F3F}" type="sibTrans" cxnId="{CB612DEB-414D-45F3-93E4-2206F3603F93}">
      <dgm:prSet/>
      <dgm:spPr/>
      <dgm:t>
        <a:bodyPr/>
        <a:lstStyle/>
        <a:p>
          <a:endParaRPr lang="cs-CZ"/>
        </a:p>
      </dgm:t>
    </dgm:pt>
    <dgm:pt modelId="{F3300840-5B78-4976-8AA3-CBFB3D3E203F}">
      <dgm:prSet phldrT="[Text]"/>
      <dgm:spPr>
        <a:solidFill>
          <a:srgbClr val="C00000"/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KAMARÁDI</a:t>
          </a:r>
          <a:r>
            <a:rPr lang="cs-CZ" u="sng" dirty="0" smtClean="0">
              <a:solidFill>
                <a:schemeClr val="accent4">
                  <a:lumMod val="75000"/>
                </a:schemeClr>
              </a:solidFill>
            </a:rPr>
            <a:t>/ PŘÁTELÉ</a:t>
          </a:r>
          <a:endParaRPr lang="cs-CZ" u="sng" dirty="0">
            <a:solidFill>
              <a:schemeClr val="accent4">
                <a:lumMod val="75000"/>
              </a:schemeClr>
            </a:solidFill>
          </a:endParaRPr>
        </a:p>
      </dgm:t>
    </dgm:pt>
    <dgm:pt modelId="{979632EF-6DEB-4871-B86C-CAF05BD0EC17}" type="parTrans" cxnId="{0790489B-BA1E-4986-A722-02F8038418C0}">
      <dgm:prSet/>
      <dgm:spPr/>
      <dgm:t>
        <a:bodyPr/>
        <a:lstStyle/>
        <a:p>
          <a:endParaRPr lang="cs-CZ"/>
        </a:p>
      </dgm:t>
    </dgm:pt>
    <dgm:pt modelId="{BDF75E08-DEFC-4039-B6C1-F39B4553D28D}" type="sibTrans" cxnId="{0790489B-BA1E-4986-A722-02F8038418C0}">
      <dgm:prSet/>
      <dgm:spPr/>
      <dgm:t>
        <a:bodyPr/>
        <a:lstStyle/>
        <a:p>
          <a:endParaRPr lang="cs-CZ"/>
        </a:p>
      </dgm:t>
    </dgm:pt>
    <dgm:pt modelId="{05E80513-8D04-4C99-9F02-00192429F0D3}">
      <dgm:prSet phldrT="[Text]"/>
      <dgm:spPr>
        <a:solidFill>
          <a:srgbClr val="C00000"/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MANŽEL</a:t>
          </a:r>
          <a:r>
            <a:rPr lang="cs-CZ" u="sng" dirty="0" smtClean="0">
              <a:solidFill>
                <a:schemeClr val="accent4">
                  <a:lumMod val="75000"/>
                </a:schemeClr>
              </a:solidFill>
            </a:rPr>
            <a:t>/</a:t>
          </a:r>
        </a:p>
        <a:p>
          <a:r>
            <a:rPr lang="cs-CZ" u="sng" dirty="0" smtClean="0">
              <a:solidFill>
                <a:schemeClr val="accent4">
                  <a:lumMod val="75000"/>
                </a:schemeClr>
              </a:solidFill>
            </a:rPr>
            <a:t>MANŽELKA</a:t>
          </a:r>
          <a:endParaRPr lang="cs-CZ" u="sng" dirty="0">
            <a:solidFill>
              <a:schemeClr val="accent4">
                <a:lumMod val="75000"/>
              </a:schemeClr>
            </a:solidFill>
          </a:endParaRPr>
        </a:p>
      </dgm:t>
    </dgm:pt>
    <dgm:pt modelId="{6BB1CFB9-E898-4DE8-8476-9291369DFCC5}" type="parTrans" cxnId="{A0D875B2-546A-4624-B296-2022B7C33195}">
      <dgm:prSet/>
      <dgm:spPr/>
      <dgm:t>
        <a:bodyPr/>
        <a:lstStyle/>
        <a:p>
          <a:endParaRPr lang="cs-CZ"/>
        </a:p>
      </dgm:t>
    </dgm:pt>
    <dgm:pt modelId="{FE2452FE-07A0-4989-9087-6681F316CEA1}" type="sibTrans" cxnId="{A0D875B2-546A-4624-B296-2022B7C33195}">
      <dgm:prSet/>
      <dgm:spPr/>
      <dgm:t>
        <a:bodyPr/>
        <a:lstStyle/>
        <a:p>
          <a:endParaRPr lang="cs-CZ"/>
        </a:p>
      </dgm:t>
    </dgm:pt>
    <dgm:pt modelId="{70653A52-41FE-4C0D-99B5-8FA411626F1D}" type="pres">
      <dgm:prSet presAssocID="{43377EF7-8C85-4B11-BA5C-48FFC37BF1C8}" presName="linearFlow" presStyleCnt="0">
        <dgm:presLayoutVars>
          <dgm:dir/>
          <dgm:resizeHandles val="exact"/>
        </dgm:presLayoutVars>
      </dgm:prSet>
      <dgm:spPr/>
    </dgm:pt>
    <dgm:pt modelId="{093FEF44-FDD1-4494-9B4E-B9EA03E57C70}" type="pres">
      <dgm:prSet presAssocID="{3931D22A-D94E-4CC1-B533-A39E0FCDDB71}" presName="composite" presStyleCnt="0"/>
      <dgm:spPr/>
    </dgm:pt>
    <dgm:pt modelId="{739D36F4-5010-49AA-9614-CA1043A241E1}" type="pres">
      <dgm:prSet presAssocID="{3931D22A-D94E-4CC1-B533-A39E0FCDDB71}" presName="imgShp" presStyleLbl="fgImgPlace1" presStyleIdx="0" presStyleCnt="3" custLinFactY="45107" custLinFactNeighborX="-2198" custLinFactNeighborY="100000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01AABB5B-A184-4B2D-8AD7-8157EF5EF308}" type="pres">
      <dgm:prSet presAssocID="{3931D22A-D94E-4CC1-B533-A39E0FCDDB71}" presName="txShp" presStyleLbl="node1" presStyleIdx="0" presStyleCnt="3" custLinFactY="38790" custLinFactNeighborX="1995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F59E3C-6BE8-4CAC-BFC7-E6936F87EC0D}" type="pres">
      <dgm:prSet presAssocID="{FFBB4451-C528-43C8-9401-A39878959F3F}" presName="spacing" presStyleCnt="0"/>
      <dgm:spPr/>
    </dgm:pt>
    <dgm:pt modelId="{F2B7166C-E5D1-4C74-BC02-E01A39CD61DE}" type="pres">
      <dgm:prSet presAssocID="{F3300840-5B78-4976-8AA3-CBFB3D3E203F}" presName="composite" presStyleCnt="0"/>
      <dgm:spPr/>
    </dgm:pt>
    <dgm:pt modelId="{90758563-1B34-473F-A174-B83CD96FD39C}" type="pres">
      <dgm:prSet presAssocID="{F3300840-5B78-4976-8AA3-CBFB3D3E203F}" presName="imgShp" presStyleLbl="fgImgPlace1" presStyleIdx="1" presStyleCnt="3" custLinFactY="-11084" custLinFactNeighborX="-2198" custLinFactNeighborY="-100000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E3DF28FC-9D6A-40D0-899D-073807090B62}" type="pres">
      <dgm:prSet presAssocID="{F3300840-5B78-4976-8AA3-CBFB3D3E203F}" presName="txShp" presStyleLbl="node1" presStyleIdx="1" presStyleCnt="3" custLinFactY="-17401" custLinFactNeighborX="1995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22F42A-CCF4-424C-86A5-846F9EC70D02}" type="pres">
      <dgm:prSet presAssocID="{BDF75E08-DEFC-4039-B6C1-F39B4553D28D}" presName="spacing" presStyleCnt="0"/>
      <dgm:spPr/>
    </dgm:pt>
    <dgm:pt modelId="{B7D1862C-6D6B-4362-93D9-17F8E876C12C}" type="pres">
      <dgm:prSet presAssocID="{05E80513-8D04-4C99-9F02-00192429F0D3}" presName="composite" presStyleCnt="0"/>
      <dgm:spPr/>
    </dgm:pt>
    <dgm:pt modelId="{E58930BD-121B-47EB-8C9C-7B7ECA02CAE7}" type="pres">
      <dgm:prSet presAssocID="{05E80513-8D04-4C99-9F02-00192429F0D3}" presName="imgShp" presStyleLbl="fgImgPlace1" presStyleIdx="2" presStyleCnt="3" custScaleX="98126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</dgm:pt>
    <dgm:pt modelId="{FECCE42D-B7CF-4C41-A5D8-CBB19F765B93}" type="pres">
      <dgm:prSet presAssocID="{05E80513-8D04-4C99-9F02-00192429F0D3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00A17A5-B587-4EE4-B7F3-90AF6ED4A810}" type="presOf" srcId="{F3300840-5B78-4976-8AA3-CBFB3D3E203F}" destId="{E3DF28FC-9D6A-40D0-899D-073807090B62}" srcOrd="0" destOrd="0" presId="urn:microsoft.com/office/officeart/2005/8/layout/vList3"/>
    <dgm:cxn modelId="{6DB7B968-42F9-4D11-9587-20F0E83F78B1}" type="presOf" srcId="{3931D22A-D94E-4CC1-B533-A39E0FCDDB71}" destId="{01AABB5B-A184-4B2D-8AD7-8157EF5EF308}" srcOrd="0" destOrd="0" presId="urn:microsoft.com/office/officeart/2005/8/layout/vList3"/>
    <dgm:cxn modelId="{CB612DEB-414D-45F3-93E4-2206F3603F93}" srcId="{43377EF7-8C85-4B11-BA5C-48FFC37BF1C8}" destId="{3931D22A-D94E-4CC1-B533-A39E0FCDDB71}" srcOrd="0" destOrd="0" parTransId="{EF7613FC-69B4-4BF7-A0E3-E6333334C89E}" sibTransId="{FFBB4451-C528-43C8-9401-A39878959F3F}"/>
    <dgm:cxn modelId="{A0D875B2-546A-4624-B296-2022B7C33195}" srcId="{43377EF7-8C85-4B11-BA5C-48FFC37BF1C8}" destId="{05E80513-8D04-4C99-9F02-00192429F0D3}" srcOrd="2" destOrd="0" parTransId="{6BB1CFB9-E898-4DE8-8476-9291369DFCC5}" sibTransId="{FE2452FE-07A0-4989-9087-6681F316CEA1}"/>
    <dgm:cxn modelId="{528E0418-B4AD-4C34-95D1-EE897BC83258}" type="presOf" srcId="{05E80513-8D04-4C99-9F02-00192429F0D3}" destId="{FECCE42D-B7CF-4C41-A5D8-CBB19F765B93}" srcOrd="0" destOrd="0" presId="urn:microsoft.com/office/officeart/2005/8/layout/vList3"/>
    <dgm:cxn modelId="{0790489B-BA1E-4986-A722-02F8038418C0}" srcId="{43377EF7-8C85-4B11-BA5C-48FFC37BF1C8}" destId="{F3300840-5B78-4976-8AA3-CBFB3D3E203F}" srcOrd="1" destOrd="0" parTransId="{979632EF-6DEB-4871-B86C-CAF05BD0EC17}" sibTransId="{BDF75E08-DEFC-4039-B6C1-F39B4553D28D}"/>
    <dgm:cxn modelId="{DC8103DC-51E8-42A0-9FB8-E5D9E8B1B729}" type="presOf" srcId="{43377EF7-8C85-4B11-BA5C-48FFC37BF1C8}" destId="{70653A52-41FE-4C0D-99B5-8FA411626F1D}" srcOrd="0" destOrd="0" presId="urn:microsoft.com/office/officeart/2005/8/layout/vList3"/>
    <dgm:cxn modelId="{F30B5F9A-B655-4F86-99E3-0A18E021509D}" type="presParOf" srcId="{70653A52-41FE-4C0D-99B5-8FA411626F1D}" destId="{093FEF44-FDD1-4494-9B4E-B9EA03E57C70}" srcOrd="0" destOrd="0" presId="urn:microsoft.com/office/officeart/2005/8/layout/vList3"/>
    <dgm:cxn modelId="{ED3EB67F-8743-453B-9CB8-A1FA9E24D74C}" type="presParOf" srcId="{093FEF44-FDD1-4494-9B4E-B9EA03E57C70}" destId="{739D36F4-5010-49AA-9614-CA1043A241E1}" srcOrd="0" destOrd="0" presId="urn:microsoft.com/office/officeart/2005/8/layout/vList3"/>
    <dgm:cxn modelId="{FA7564A4-7C02-4E80-80F7-8CC473128D07}" type="presParOf" srcId="{093FEF44-FDD1-4494-9B4E-B9EA03E57C70}" destId="{01AABB5B-A184-4B2D-8AD7-8157EF5EF308}" srcOrd="1" destOrd="0" presId="urn:microsoft.com/office/officeart/2005/8/layout/vList3"/>
    <dgm:cxn modelId="{671AA1DF-8C1A-4FEA-A3DA-1157C00E7481}" type="presParOf" srcId="{70653A52-41FE-4C0D-99B5-8FA411626F1D}" destId="{F9F59E3C-6BE8-4CAC-BFC7-E6936F87EC0D}" srcOrd="1" destOrd="0" presId="urn:microsoft.com/office/officeart/2005/8/layout/vList3"/>
    <dgm:cxn modelId="{EF37FEC7-100C-40BA-AE52-43ED164C274E}" type="presParOf" srcId="{70653A52-41FE-4C0D-99B5-8FA411626F1D}" destId="{F2B7166C-E5D1-4C74-BC02-E01A39CD61DE}" srcOrd="2" destOrd="0" presId="urn:microsoft.com/office/officeart/2005/8/layout/vList3"/>
    <dgm:cxn modelId="{B6E18E85-611A-44DC-8C9C-C49F8586713B}" type="presParOf" srcId="{F2B7166C-E5D1-4C74-BC02-E01A39CD61DE}" destId="{90758563-1B34-473F-A174-B83CD96FD39C}" srcOrd="0" destOrd="0" presId="urn:microsoft.com/office/officeart/2005/8/layout/vList3"/>
    <dgm:cxn modelId="{227F8B30-1020-43E8-AC83-C0E98F0CACA1}" type="presParOf" srcId="{F2B7166C-E5D1-4C74-BC02-E01A39CD61DE}" destId="{E3DF28FC-9D6A-40D0-899D-073807090B62}" srcOrd="1" destOrd="0" presId="urn:microsoft.com/office/officeart/2005/8/layout/vList3"/>
    <dgm:cxn modelId="{923A6650-141C-40F6-B8F6-0314EA185240}" type="presParOf" srcId="{70653A52-41FE-4C0D-99B5-8FA411626F1D}" destId="{4022F42A-CCF4-424C-86A5-846F9EC70D02}" srcOrd="3" destOrd="0" presId="urn:microsoft.com/office/officeart/2005/8/layout/vList3"/>
    <dgm:cxn modelId="{35BBE8B6-B18F-404C-BF12-50256EB2C514}" type="presParOf" srcId="{70653A52-41FE-4C0D-99B5-8FA411626F1D}" destId="{B7D1862C-6D6B-4362-93D9-17F8E876C12C}" srcOrd="4" destOrd="0" presId="urn:microsoft.com/office/officeart/2005/8/layout/vList3"/>
    <dgm:cxn modelId="{8FC2C33F-69AF-45CA-B9A7-4802E004FAB5}" type="presParOf" srcId="{B7D1862C-6D6B-4362-93D9-17F8E876C12C}" destId="{E58930BD-121B-47EB-8C9C-7B7ECA02CAE7}" srcOrd="0" destOrd="0" presId="urn:microsoft.com/office/officeart/2005/8/layout/vList3"/>
    <dgm:cxn modelId="{573B5FC6-0EEC-4E34-A697-B3EEF08E0E2E}" type="presParOf" srcId="{B7D1862C-6D6B-4362-93D9-17F8E876C12C}" destId="{FECCE42D-B7CF-4C41-A5D8-CBB19F765B93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3377EF7-8C85-4B11-BA5C-48FFC37BF1C8}" type="doc">
      <dgm:prSet loTypeId="urn:microsoft.com/office/officeart/2005/8/layout/vList3" loCatId="list" qsTypeId="urn:microsoft.com/office/officeart/2005/8/quickstyle/simple1" qsCatId="simple" csTypeId="urn:microsoft.com/office/officeart/2005/8/colors/accent5_2" csCatId="accent5" phldr="1"/>
      <dgm:spPr/>
    </dgm:pt>
    <dgm:pt modelId="{3931D22A-D94E-4CC1-B533-A39E0FCDDB71}">
      <dgm:prSet phldrT="[Text]"/>
      <dgm:spPr/>
      <dgm:t>
        <a:bodyPr/>
        <a:lstStyle/>
        <a:p>
          <a:r>
            <a:rPr lang="cs-CZ" dirty="0" smtClean="0"/>
            <a:t>důvěra</a:t>
          </a:r>
          <a:endParaRPr lang="cs-CZ" dirty="0"/>
        </a:p>
      </dgm:t>
    </dgm:pt>
    <dgm:pt modelId="{EF7613FC-69B4-4BF7-A0E3-E6333334C89E}" type="parTrans" cxnId="{CB612DEB-414D-45F3-93E4-2206F3603F93}">
      <dgm:prSet/>
      <dgm:spPr/>
      <dgm:t>
        <a:bodyPr/>
        <a:lstStyle/>
        <a:p>
          <a:endParaRPr lang="cs-CZ"/>
        </a:p>
      </dgm:t>
    </dgm:pt>
    <dgm:pt modelId="{FFBB4451-C528-43C8-9401-A39878959F3F}" type="sibTrans" cxnId="{CB612DEB-414D-45F3-93E4-2206F3603F93}">
      <dgm:prSet/>
      <dgm:spPr/>
      <dgm:t>
        <a:bodyPr/>
        <a:lstStyle/>
        <a:p>
          <a:endParaRPr lang="cs-CZ"/>
        </a:p>
      </dgm:t>
    </dgm:pt>
    <dgm:pt modelId="{F3300840-5B78-4976-8AA3-CBFB3D3E203F}">
      <dgm:prSet phldrT="[Text]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dirty="0" smtClean="0"/>
            <a:t>bezpečí</a:t>
          </a:r>
        </a:p>
        <a:p>
          <a:pPr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dirty="0"/>
        </a:p>
      </dgm:t>
    </dgm:pt>
    <dgm:pt modelId="{979632EF-6DEB-4871-B86C-CAF05BD0EC17}" type="parTrans" cxnId="{0790489B-BA1E-4986-A722-02F8038418C0}">
      <dgm:prSet/>
      <dgm:spPr/>
      <dgm:t>
        <a:bodyPr/>
        <a:lstStyle/>
        <a:p>
          <a:endParaRPr lang="cs-CZ"/>
        </a:p>
      </dgm:t>
    </dgm:pt>
    <dgm:pt modelId="{BDF75E08-DEFC-4039-B6C1-F39B4553D28D}" type="sibTrans" cxnId="{0790489B-BA1E-4986-A722-02F8038418C0}">
      <dgm:prSet/>
      <dgm:spPr/>
      <dgm:t>
        <a:bodyPr/>
        <a:lstStyle/>
        <a:p>
          <a:endParaRPr lang="cs-CZ"/>
        </a:p>
      </dgm:t>
    </dgm:pt>
    <dgm:pt modelId="{05E80513-8D04-4C99-9F02-00192429F0D3}">
      <dgm:prSet phldrT="[Text]"/>
      <dgm:spPr/>
      <dgm:t>
        <a:bodyPr/>
        <a:lstStyle/>
        <a:p>
          <a:r>
            <a:rPr lang="cs-CZ" dirty="0" smtClean="0"/>
            <a:t>pomoc</a:t>
          </a:r>
          <a:endParaRPr lang="cs-CZ" dirty="0"/>
        </a:p>
      </dgm:t>
    </dgm:pt>
    <dgm:pt modelId="{6BB1CFB9-E898-4DE8-8476-9291369DFCC5}" type="parTrans" cxnId="{A0D875B2-546A-4624-B296-2022B7C33195}">
      <dgm:prSet/>
      <dgm:spPr/>
      <dgm:t>
        <a:bodyPr/>
        <a:lstStyle/>
        <a:p>
          <a:endParaRPr lang="cs-CZ"/>
        </a:p>
      </dgm:t>
    </dgm:pt>
    <dgm:pt modelId="{FE2452FE-07A0-4989-9087-6681F316CEA1}" type="sibTrans" cxnId="{A0D875B2-546A-4624-B296-2022B7C33195}">
      <dgm:prSet/>
      <dgm:spPr/>
      <dgm:t>
        <a:bodyPr/>
        <a:lstStyle/>
        <a:p>
          <a:endParaRPr lang="cs-CZ"/>
        </a:p>
      </dgm:t>
    </dgm:pt>
    <dgm:pt modelId="{70653A52-41FE-4C0D-99B5-8FA411626F1D}" type="pres">
      <dgm:prSet presAssocID="{43377EF7-8C85-4B11-BA5C-48FFC37BF1C8}" presName="linearFlow" presStyleCnt="0">
        <dgm:presLayoutVars>
          <dgm:dir/>
          <dgm:resizeHandles val="exact"/>
        </dgm:presLayoutVars>
      </dgm:prSet>
      <dgm:spPr/>
    </dgm:pt>
    <dgm:pt modelId="{093FEF44-FDD1-4494-9B4E-B9EA03E57C70}" type="pres">
      <dgm:prSet presAssocID="{3931D22A-D94E-4CC1-B533-A39E0FCDDB71}" presName="composite" presStyleCnt="0"/>
      <dgm:spPr/>
    </dgm:pt>
    <dgm:pt modelId="{739D36F4-5010-49AA-9614-CA1043A241E1}" type="pres">
      <dgm:prSet presAssocID="{3931D22A-D94E-4CC1-B533-A39E0FCDDB71}" presName="imgShp" presStyleLbl="fgImgPlace1" presStyleIdx="0" presStyleCnt="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01AABB5B-A184-4B2D-8AD7-8157EF5EF308}" type="pres">
      <dgm:prSet presAssocID="{3931D22A-D94E-4CC1-B533-A39E0FCDDB71}" presName="tx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F59E3C-6BE8-4CAC-BFC7-E6936F87EC0D}" type="pres">
      <dgm:prSet presAssocID="{FFBB4451-C528-43C8-9401-A39878959F3F}" presName="spacing" presStyleCnt="0"/>
      <dgm:spPr/>
    </dgm:pt>
    <dgm:pt modelId="{F2B7166C-E5D1-4C74-BC02-E01A39CD61DE}" type="pres">
      <dgm:prSet presAssocID="{F3300840-5B78-4976-8AA3-CBFB3D3E203F}" presName="composite" presStyleCnt="0"/>
      <dgm:spPr/>
    </dgm:pt>
    <dgm:pt modelId="{90758563-1B34-473F-A174-B83CD96FD39C}" type="pres">
      <dgm:prSet presAssocID="{F3300840-5B78-4976-8AA3-CBFB3D3E203F}" presName="imgShp" presStyleLbl="fgImgPlace1" presStyleIdx="1" presStyleCnt="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E3DF28FC-9D6A-40D0-899D-073807090B62}" type="pres">
      <dgm:prSet presAssocID="{F3300840-5B78-4976-8AA3-CBFB3D3E203F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22F42A-CCF4-424C-86A5-846F9EC70D02}" type="pres">
      <dgm:prSet presAssocID="{BDF75E08-DEFC-4039-B6C1-F39B4553D28D}" presName="spacing" presStyleCnt="0"/>
      <dgm:spPr/>
    </dgm:pt>
    <dgm:pt modelId="{B7D1862C-6D6B-4362-93D9-17F8E876C12C}" type="pres">
      <dgm:prSet presAssocID="{05E80513-8D04-4C99-9F02-00192429F0D3}" presName="composite" presStyleCnt="0"/>
      <dgm:spPr/>
    </dgm:pt>
    <dgm:pt modelId="{E58930BD-121B-47EB-8C9C-7B7ECA02CAE7}" type="pres">
      <dgm:prSet presAssocID="{05E80513-8D04-4C99-9F02-00192429F0D3}" presName="imgShp" presStyleLbl="fgImgPlace1" presStyleIdx="2" presStyleCnt="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FECCE42D-B7CF-4C41-A5D8-CBB19F765B93}" type="pres">
      <dgm:prSet presAssocID="{05E80513-8D04-4C99-9F02-00192429F0D3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B612DEB-414D-45F3-93E4-2206F3603F93}" srcId="{43377EF7-8C85-4B11-BA5C-48FFC37BF1C8}" destId="{3931D22A-D94E-4CC1-B533-A39E0FCDDB71}" srcOrd="0" destOrd="0" parTransId="{EF7613FC-69B4-4BF7-A0E3-E6333334C89E}" sibTransId="{FFBB4451-C528-43C8-9401-A39878959F3F}"/>
    <dgm:cxn modelId="{A0D875B2-546A-4624-B296-2022B7C33195}" srcId="{43377EF7-8C85-4B11-BA5C-48FFC37BF1C8}" destId="{05E80513-8D04-4C99-9F02-00192429F0D3}" srcOrd="2" destOrd="0" parTransId="{6BB1CFB9-E898-4DE8-8476-9291369DFCC5}" sibTransId="{FE2452FE-07A0-4989-9087-6681F316CEA1}"/>
    <dgm:cxn modelId="{93DEBA9E-661F-409C-883C-75EFD74FA2CA}" type="presOf" srcId="{3931D22A-D94E-4CC1-B533-A39E0FCDDB71}" destId="{01AABB5B-A184-4B2D-8AD7-8157EF5EF308}" srcOrd="0" destOrd="0" presId="urn:microsoft.com/office/officeart/2005/8/layout/vList3"/>
    <dgm:cxn modelId="{F1E8D3F0-5F5E-4FB1-8FBE-3179B4D96A0B}" type="presOf" srcId="{43377EF7-8C85-4B11-BA5C-48FFC37BF1C8}" destId="{70653A52-41FE-4C0D-99B5-8FA411626F1D}" srcOrd="0" destOrd="0" presId="urn:microsoft.com/office/officeart/2005/8/layout/vList3"/>
    <dgm:cxn modelId="{0790489B-BA1E-4986-A722-02F8038418C0}" srcId="{43377EF7-8C85-4B11-BA5C-48FFC37BF1C8}" destId="{F3300840-5B78-4976-8AA3-CBFB3D3E203F}" srcOrd="1" destOrd="0" parTransId="{979632EF-6DEB-4871-B86C-CAF05BD0EC17}" sibTransId="{BDF75E08-DEFC-4039-B6C1-F39B4553D28D}"/>
    <dgm:cxn modelId="{A35D9973-C508-4ED7-A416-91DF97D3C3AD}" type="presOf" srcId="{F3300840-5B78-4976-8AA3-CBFB3D3E203F}" destId="{E3DF28FC-9D6A-40D0-899D-073807090B62}" srcOrd="0" destOrd="0" presId="urn:microsoft.com/office/officeart/2005/8/layout/vList3"/>
    <dgm:cxn modelId="{C2CA7AE8-03BC-4ECD-9B62-EDD2B9F5A2F2}" type="presOf" srcId="{05E80513-8D04-4C99-9F02-00192429F0D3}" destId="{FECCE42D-B7CF-4C41-A5D8-CBB19F765B93}" srcOrd="0" destOrd="0" presId="urn:microsoft.com/office/officeart/2005/8/layout/vList3"/>
    <dgm:cxn modelId="{2CD0C5C7-767D-4169-8133-2E316DBBAE42}" type="presParOf" srcId="{70653A52-41FE-4C0D-99B5-8FA411626F1D}" destId="{093FEF44-FDD1-4494-9B4E-B9EA03E57C70}" srcOrd="0" destOrd="0" presId="urn:microsoft.com/office/officeart/2005/8/layout/vList3"/>
    <dgm:cxn modelId="{30B73DFD-C7C9-4CF9-859D-B4E9375B4EC2}" type="presParOf" srcId="{093FEF44-FDD1-4494-9B4E-B9EA03E57C70}" destId="{739D36F4-5010-49AA-9614-CA1043A241E1}" srcOrd="0" destOrd="0" presId="urn:microsoft.com/office/officeart/2005/8/layout/vList3"/>
    <dgm:cxn modelId="{CA8BB053-9788-4BD9-9BDF-DC4C205B4251}" type="presParOf" srcId="{093FEF44-FDD1-4494-9B4E-B9EA03E57C70}" destId="{01AABB5B-A184-4B2D-8AD7-8157EF5EF308}" srcOrd="1" destOrd="0" presId="urn:microsoft.com/office/officeart/2005/8/layout/vList3"/>
    <dgm:cxn modelId="{2FAFD144-5B54-401D-8BBC-CCFA972DC30D}" type="presParOf" srcId="{70653A52-41FE-4C0D-99B5-8FA411626F1D}" destId="{F9F59E3C-6BE8-4CAC-BFC7-E6936F87EC0D}" srcOrd="1" destOrd="0" presId="urn:microsoft.com/office/officeart/2005/8/layout/vList3"/>
    <dgm:cxn modelId="{778D7459-D8CE-490F-9044-9322E541E945}" type="presParOf" srcId="{70653A52-41FE-4C0D-99B5-8FA411626F1D}" destId="{F2B7166C-E5D1-4C74-BC02-E01A39CD61DE}" srcOrd="2" destOrd="0" presId="urn:microsoft.com/office/officeart/2005/8/layout/vList3"/>
    <dgm:cxn modelId="{934C69F7-A5BB-4E28-B6B6-83780E53E733}" type="presParOf" srcId="{F2B7166C-E5D1-4C74-BC02-E01A39CD61DE}" destId="{90758563-1B34-473F-A174-B83CD96FD39C}" srcOrd="0" destOrd="0" presId="urn:microsoft.com/office/officeart/2005/8/layout/vList3"/>
    <dgm:cxn modelId="{330D988B-7C49-4154-9AB6-BB0C06C70838}" type="presParOf" srcId="{F2B7166C-E5D1-4C74-BC02-E01A39CD61DE}" destId="{E3DF28FC-9D6A-40D0-899D-073807090B62}" srcOrd="1" destOrd="0" presId="urn:microsoft.com/office/officeart/2005/8/layout/vList3"/>
    <dgm:cxn modelId="{9366D8E8-F8C3-4E5F-9C38-E9DFD767C012}" type="presParOf" srcId="{70653A52-41FE-4C0D-99B5-8FA411626F1D}" destId="{4022F42A-CCF4-424C-86A5-846F9EC70D02}" srcOrd="3" destOrd="0" presId="urn:microsoft.com/office/officeart/2005/8/layout/vList3"/>
    <dgm:cxn modelId="{B7D21D21-4C08-4C87-A3C4-F7C313CBBF48}" type="presParOf" srcId="{70653A52-41FE-4C0D-99B5-8FA411626F1D}" destId="{B7D1862C-6D6B-4362-93D9-17F8E876C12C}" srcOrd="4" destOrd="0" presId="urn:microsoft.com/office/officeart/2005/8/layout/vList3"/>
    <dgm:cxn modelId="{5443B093-C7A7-4766-A696-2EECDFC154BC}" type="presParOf" srcId="{B7D1862C-6D6B-4362-93D9-17F8E876C12C}" destId="{E58930BD-121B-47EB-8C9C-7B7ECA02CAE7}" srcOrd="0" destOrd="0" presId="urn:microsoft.com/office/officeart/2005/8/layout/vList3"/>
    <dgm:cxn modelId="{4EED459E-4724-469E-8D8F-E474E35B784B}" type="presParOf" srcId="{B7D1862C-6D6B-4362-93D9-17F8E876C12C}" destId="{FECCE42D-B7CF-4C41-A5D8-CBB19F765B93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9CED4E1-0C4D-47A2-AF28-22D998B270ED}">
      <dsp:nvSpPr>
        <dsp:cNvPr id="0" name=""/>
        <dsp:cNvSpPr/>
      </dsp:nvSpPr>
      <dsp:spPr>
        <a:xfrm>
          <a:off x="0" y="0"/>
          <a:ext cx="3571900" cy="127000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PODÁVÁNÍ RUKOU</a:t>
          </a:r>
          <a:endParaRPr lang="cs-CZ" sz="19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kern="1200" dirty="0" smtClean="0"/>
            <a:t>Na co máme dbát, když si s někým podávám ruce?</a:t>
          </a:r>
          <a:endParaRPr lang="cs-CZ" sz="1500" kern="1200" dirty="0"/>
        </a:p>
      </dsp:txBody>
      <dsp:txXfrm>
        <a:off x="841380" y="0"/>
        <a:ext cx="2730520" cy="1270000"/>
      </dsp:txXfrm>
    </dsp:sp>
    <dsp:sp modelId="{999FA686-8DD1-450D-B4F0-D7136739CCFA}">
      <dsp:nvSpPr>
        <dsp:cNvPr id="0" name=""/>
        <dsp:cNvSpPr/>
      </dsp:nvSpPr>
      <dsp:spPr>
        <a:xfrm>
          <a:off x="83165" y="127000"/>
          <a:ext cx="802048" cy="1016000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765488-C569-453F-A0D1-B492047F3A42}">
      <dsp:nvSpPr>
        <dsp:cNvPr id="0" name=""/>
        <dsp:cNvSpPr/>
      </dsp:nvSpPr>
      <dsp:spPr>
        <a:xfrm>
          <a:off x="0" y="1397000"/>
          <a:ext cx="3571900" cy="126999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POZDRAV</a:t>
          </a:r>
          <a:endParaRPr lang="cs-CZ" sz="1900" kern="1200" dirty="0"/>
        </a:p>
        <a:p>
          <a:pPr marL="0" marR="0" lvl="1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Char char="••"/>
            <a:tabLst/>
            <a:defRPr/>
          </a:pPr>
          <a:r>
            <a:rPr lang="cs-CZ" sz="1500" kern="1200" dirty="0" smtClean="0"/>
            <a:t> Koho máme zdravit?</a:t>
          </a:r>
        </a:p>
        <a:p>
          <a:pPr marL="0" marR="0" lvl="1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Char char="••"/>
            <a:tabLst/>
            <a:defRPr/>
          </a:pPr>
          <a:r>
            <a:rPr lang="cs-CZ" sz="1500" kern="1200" dirty="0" smtClean="0"/>
            <a:t> Kdo má pozdravit první?</a:t>
          </a:r>
        </a:p>
      </dsp:txBody>
      <dsp:txXfrm>
        <a:off x="841380" y="1397000"/>
        <a:ext cx="2730520" cy="1269999"/>
      </dsp:txXfrm>
    </dsp:sp>
    <dsp:sp modelId="{4184F54A-DEF9-471E-BE14-6882EBE1630E}">
      <dsp:nvSpPr>
        <dsp:cNvPr id="0" name=""/>
        <dsp:cNvSpPr/>
      </dsp:nvSpPr>
      <dsp:spPr>
        <a:xfrm>
          <a:off x="127000" y="1523999"/>
          <a:ext cx="714380" cy="101599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35BD36-0F76-40AA-BEC5-1C91C81EF056}">
      <dsp:nvSpPr>
        <dsp:cNvPr id="0" name=""/>
        <dsp:cNvSpPr/>
      </dsp:nvSpPr>
      <dsp:spPr>
        <a:xfrm>
          <a:off x="0" y="2793999"/>
          <a:ext cx="3571900" cy="126999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SEZNÁMENÍ</a:t>
          </a:r>
          <a:endParaRPr lang="cs-CZ" sz="19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kern="1200" dirty="0" smtClean="0"/>
            <a:t>Jak začíná seznámení?</a:t>
          </a:r>
          <a:endParaRPr lang="cs-CZ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kern="1200" dirty="0" smtClean="0"/>
            <a:t>Na co nesmím zapomenout?</a:t>
          </a:r>
          <a:endParaRPr lang="cs-CZ" sz="1500" kern="1200" dirty="0"/>
        </a:p>
      </dsp:txBody>
      <dsp:txXfrm>
        <a:off x="841380" y="2793999"/>
        <a:ext cx="2730520" cy="1269999"/>
      </dsp:txXfrm>
    </dsp:sp>
    <dsp:sp modelId="{E93FC8C7-2A26-4F14-A500-5B38D951A729}">
      <dsp:nvSpPr>
        <dsp:cNvPr id="0" name=""/>
        <dsp:cNvSpPr/>
      </dsp:nvSpPr>
      <dsp:spPr>
        <a:xfrm>
          <a:off x="127000" y="2920999"/>
          <a:ext cx="714380" cy="101599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9CED4E1-0C4D-47A2-AF28-22D998B270ED}">
      <dsp:nvSpPr>
        <dsp:cNvPr id="0" name=""/>
        <dsp:cNvSpPr/>
      </dsp:nvSpPr>
      <dsp:spPr>
        <a:xfrm>
          <a:off x="0" y="0"/>
          <a:ext cx="3857652" cy="12700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u="sng" kern="1200" dirty="0" smtClean="0">
              <a:solidFill>
                <a:srgbClr val="5B9A4C"/>
              </a:solidFill>
              <a:hlinkClick xmlns:r="http://schemas.openxmlformats.org/officeDocument/2006/relationships" r:id="" action="ppaction://hlinksldjump"/>
            </a:rPr>
            <a:t>PODÁVÁNÍ</a:t>
          </a:r>
          <a:r>
            <a:rPr lang="cs-CZ" sz="2100" u="sng" kern="1200" dirty="0" smtClean="0">
              <a:solidFill>
                <a:srgbClr val="5B9A4C"/>
              </a:solidFill>
            </a:rPr>
            <a:t> RUKOU</a:t>
          </a:r>
          <a:endParaRPr lang="cs-CZ" sz="2100" u="sng" kern="1200" dirty="0">
            <a:solidFill>
              <a:srgbClr val="5B9A4C"/>
            </a:solidFill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Na co máme dbát, když si s někým podávám ruce?</a:t>
          </a:r>
          <a:endParaRPr lang="cs-CZ" sz="1600" kern="1200" dirty="0"/>
        </a:p>
      </dsp:txBody>
      <dsp:txXfrm>
        <a:off x="898530" y="0"/>
        <a:ext cx="2959121" cy="1270000"/>
      </dsp:txXfrm>
    </dsp:sp>
    <dsp:sp modelId="{999FA686-8DD1-450D-B4F0-D7136739CCFA}">
      <dsp:nvSpPr>
        <dsp:cNvPr id="0" name=""/>
        <dsp:cNvSpPr/>
      </dsp:nvSpPr>
      <dsp:spPr>
        <a:xfrm>
          <a:off x="79658" y="127000"/>
          <a:ext cx="866212" cy="1016000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765488-C569-453F-A0D1-B492047F3A42}">
      <dsp:nvSpPr>
        <dsp:cNvPr id="0" name=""/>
        <dsp:cNvSpPr/>
      </dsp:nvSpPr>
      <dsp:spPr>
        <a:xfrm>
          <a:off x="0" y="1397000"/>
          <a:ext cx="3857652" cy="12699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>
              <a:hlinkClick xmlns:r="http://schemas.openxmlformats.org/officeDocument/2006/relationships" r:id="" action="ppaction://hlinksldjump"/>
            </a:rPr>
            <a:t>POZDRAV</a:t>
          </a:r>
          <a:endParaRPr lang="cs-CZ" sz="2100" kern="1200" dirty="0"/>
        </a:p>
        <a:p>
          <a:pPr marL="0" marR="0" lvl="1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Char char="••"/>
            <a:tabLst/>
            <a:defRPr/>
          </a:pPr>
          <a:r>
            <a:rPr lang="cs-CZ" sz="1600" kern="1200" dirty="0" smtClean="0"/>
            <a:t> Koho máme zdravit?</a:t>
          </a:r>
        </a:p>
        <a:p>
          <a:pPr marL="0" marR="0" lvl="1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Char char="••"/>
            <a:tabLst/>
            <a:defRPr/>
          </a:pPr>
          <a:r>
            <a:rPr lang="cs-CZ" sz="1600" kern="1200" dirty="0" smtClean="0"/>
            <a:t> Kdo má pozdravit první?</a:t>
          </a:r>
        </a:p>
      </dsp:txBody>
      <dsp:txXfrm>
        <a:off x="898530" y="1397000"/>
        <a:ext cx="2959121" cy="1269999"/>
      </dsp:txXfrm>
    </dsp:sp>
    <dsp:sp modelId="{4184F54A-DEF9-471E-BE14-6882EBE1630E}">
      <dsp:nvSpPr>
        <dsp:cNvPr id="0" name=""/>
        <dsp:cNvSpPr/>
      </dsp:nvSpPr>
      <dsp:spPr>
        <a:xfrm>
          <a:off x="127000" y="1523999"/>
          <a:ext cx="771530" cy="101599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35BD36-0F76-40AA-BEC5-1C91C81EF056}">
      <dsp:nvSpPr>
        <dsp:cNvPr id="0" name=""/>
        <dsp:cNvSpPr/>
      </dsp:nvSpPr>
      <dsp:spPr>
        <a:xfrm>
          <a:off x="0" y="2793999"/>
          <a:ext cx="3857652" cy="12699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>
              <a:hlinkClick xmlns:r="http://schemas.openxmlformats.org/officeDocument/2006/relationships" r:id="" action="ppaction://hlinksldjump"/>
            </a:rPr>
            <a:t>SEZNÁMENÍ</a:t>
          </a:r>
          <a:endParaRPr lang="cs-CZ" sz="21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Jak začíná seznámení?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Na co nesmím zapomenout?</a:t>
          </a:r>
          <a:endParaRPr lang="cs-CZ" sz="1600" kern="1200" dirty="0"/>
        </a:p>
      </dsp:txBody>
      <dsp:txXfrm>
        <a:off x="898530" y="2793999"/>
        <a:ext cx="2959121" cy="1269999"/>
      </dsp:txXfrm>
    </dsp:sp>
    <dsp:sp modelId="{E93FC8C7-2A26-4F14-A500-5B38D951A729}">
      <dsp:nvSpPr>
        <dsp:cNvPr id="0" name=""/>
        <dsp:cNvSpPr/>
      </dsp:nvSpPr>
      <dsp:spPr>
        <a:xfrm>
          <a:off x="127000" y="2920999"/>
          <a:ext cx="771530" cy="101599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1AABB5B-A184-4B2D-8AD7-8157EF5EF308}">
      <dsp:nvSpPr>
        <dsp:cNvPr id="0" name=""/>
        <dsp:cNvSpPr/>
      </dsp:nvSpPr>
      <dsp:spPr>
        <a:xfrm rot="10800000">
          <a:off x="1000138" y="1571634"/>
          <a:ext cx="2639218" cy="1130880"/>
        </a:xfrm>
        <a:prstGeom prst="homePlate">
          <a:avLst/>
        </a:prstGeom>
        <a:solidFill>
          <a:srgbClr val="C00000"/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8687" tIns="76200" rIns="14224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hlinkClick xmlns:r="http://schemas.openxmlformats.org/officeDocument/2006/relationships" r:id="" action="ppaction://hlinksldjump"/>
            </a:rPr>
            <a:t>RODINA</a:t>
          </a:r>
          <a:endParaRPr lang="cs-CZ" sz="2000" kern="1200" dirty="0"/>
        </a:p>
      </dsp:txBody>
      <dsp:txXfrm rot="10800000">
        <a:off x="1000138" y="1571634"/>
        <a:ext cx="2639218" cy="1130880"/>
      </dsp:txXfrm>
    </dsp:sp>
    <dsp:sp modelId="{739D36F4-5010-49AA-9614-CA1043A241E1}">
      <dsp:nvSpPr>
        <dsp:cNvPr id="0" name=""/>
        <dsp:cNvSpPr/>
      </dsp:nvSpPr>
      <dsp:spPr>
        <a:xfrm>
          <a:off x="357188" y="1643072"/>
          <a:ext cx="1130880" cy="1130880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DF28FC-9D6A-40D0-899D-073807090B62}">
      <dsp:nvSpPr>
        <dsp:cNvPr id="0" name=""/>
        <dsp:cNvSpPr/>
      </dsp:nvSpPr>
      <dsp:spPr>
        <a:xfrm rot="10800000">
          <a:off x="1000138" y="142877"/>
          <a:ext cx="2639218" cy="1130880"/>
        </a:xfrm>
        <a:prstGeom prst="homePlate">
          <a:avLst/>
        </a:prstGeom>
        <a:solidFill>
          <a:srgbClr val="C00000"/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8687" tIns="76200" rIns="14224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hlinkClick xmlns:r="http://schemas.openxmlformats.org/officeDocument/2006/relationships" r:id="" action="ppaction://hlinksldjump"/>
            </a:rPr>
            <a:t>KAMARÁDI</a:t>
          </a:r>
          <a:r>
            <a:rPr lang="cs-CZ" sz="2000" u="sng" kern="1200" dirty="0" smtClean="0">
              <a:solidFill>
                <a:schemeClr val="accent4">
                  <a:lumMod val="75000"/>
                </a:schemeClr>
              </a:solidFill>
            </a:rPr>
            <a:t>/ PŘÁTELÉ</a:t>
          </a:r>
          <a:endParaRPr lang="cs-CZ" sz="2000" u="sng" kern="1200" dirty="0">
            <a:solidFill>
              <a:schemeClr val="accent4">
                <a:lumMod val="75000"/>
              </a:schemeClr>
            </a:solidFill>
          </a:endParaRPr>
        </a:p>
      </dsp:txBody>
      <dsp:txXfrm rot="10800000">
        <a:off x="1000138" y="142877"/>
        <a:ext cx="2639218" cy="1130880"/>
      </dsp:txXfrm>
    </dsp:sp>
    <dsp:sp modelId="{90758563-1B34-473F-A174-B83CD96FD39C}">
      <dsp:nvSpPr>
        <dsp:cNvPr id="0" name=""/>
        <dsp:cNvSpPr/>
      </dsp:nvSpPr>
      <dsp:spPr>
        <a:xfrm>
          <a:off x="357188" y="214315"/>
          <a:ext cx="1130880" cy="1130880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CCE42D-B7CF-4C41-A5D8-CBB19F765B93}">
      <dsp:nvSpPr>
        <dsp:cNvPr id="0" name=""/>
        <dsp:cNvSpPr/>
      </dsp:nvSpPr>
      <dsp:spPr>
        <a:xfrm rot="10800000">
          <a:off x="942187" y="2938999"/>
          <a:ext cx="2639218" cy="1130880"/>
        </a:xfrm>
        <a:prstGeom prst="homePlate">
          <a:avLst/>
        </a:prstGeom>
        <a:solidFill>
          <a:srgbClr val="C00000"/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8687" tIns="76200" rIns="14224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hlinkClick xmlns:r="http://schemas.openxmlformats.org/officeDocument/2006/relationships" r:id="" action="ppaction://hlinksldjump"/>
            </a:rPr>
            <a:t>MANŽEL</a:t>
          </a:r>
          <a:r>
            <a:rPr lang="cs-CZ" sz="2000" u="sng" kern="1200" dirty="0" smtClean="0">
              <a:solidFill>
                <a:schemeClr val="accent4">
                  <a:lumMod val="75000"/>
                </a:schemeClr>
              </a:solidFill>
            </a:rPr>
            <a:t>/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u="sng" kern="1200" dirty="0" smtClean="0">
              <a:solidFill>
                <a:schemeClr val="accent4">
                  <a:lumMod val="75000"/>
                </a:schemeClr>
              </a:solidFill>
            </a:rPr>
            <a:t>MANŽELKA</a:t>
          </a:r>
          <a:endParaRPr lang="cs-CZ" sz="2000" u="sng" kern="1200" dirty="0">
            <a:solidFill>
              <a:schemeClr val="accent4">
                <a:lumMod val="75000"/>
              </a:schemeClr>
            </a:solidFill>
          </a:endParaRPr>
        </a:p>
      </dsp:txBody>
      <dsp:txXfrm rot="10800000">
        <a:off x="942187" y="2938999"/>
        <a:ext cx="2639218" cy="1130880"/>
      </dsp:txXfrm>
    </dsp:sp>
    <dsp:sp modelId="{E58930BD-121B-47EB-8C9C-7B7ECA02CAE7}">
      <dsp:nvSpPr>
        <dsp:cNvPr id="0" name=""/>
        <dsp:cNvSpPr/>
      </dsp:nvSpPr>
      <dsp:spPr>
        <a:xfrm>
          <a:off x="387343" y="2938999"/>
          <a:ext cx="1109687" cy="1130880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1AABB5B-A184-4B2D-8AD7-8157EF5EF308}">
      <dsp:nvSpPr>
        <dsp:cNvPr id="0" name=""/>
        <dsp:cNvSpPr/>
      </dsp:nvSpPr>
      <dsp:spPr>
        <a:xfrm rot="10800000">
          <a:off x="824839" y="93728"/>
          <a:ext cx="2183157" cy="1099786"/>
        </a:xfrm>
        <a:prstGeom prst="homePlat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4975" tIns="95250" rIns="17780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důvěra</a:t>
          </a:r>
          <a:endParaRPr lang="cs-CZ" sz="2500" kern="1200" dirty="0"/>
        </a:p>
      </dsp:txBody>
      <dsp:txXfrm rot="10800000">
        <a:off x="824839" y="93728"/>
        <a:ext cx="2183157" cy="1099786"/>
      </dsp:txXfrm>
    </dsp:sp>
    <dsp:sp modelId="{739D36F4-5010-49AA-9614-CA1043A241E1}">
      <dsp:nvSpPr>
        <dsp:cNvPr id="0" name=""/>
        <dsp:cNvSpPr/>
      </dsp:nvSpPr>
      <dsp:spPr>
        <a:xfrm>
          <a:off x="274946" y="93728"/>
          <a:ext cx="1099786" cy="1099786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DF28FC-9D6A-40D0-899D-073807090B62}">
      <dsp:nvSpPr>
        <dsp:cNvPr id="0" name=""/>
        <dsp:cNvSpPr/>
      </dsp:nvSpPr>
      <dsp:spPr>
        <a:xfrm rot="10800000">
          <a:off x="824839" y="1521809"/>
          <a:ext cx="2183157" cy="1099786"/>
        </a:xfrm>
        <a:prstGeom prst="homePlat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4975" tIns="95250" rIns="177800" bIns="9525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500" kern="1200" dirty="0" smtClean="0"/>
            <a:t>bezpečí</a:t>
          </a:r>
        </a:p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500" kern="1200" dirty="0"/>
        </a:p>
      </dsp:txBody>
      <dsp:txXfrm rot="10800000">
        <a:off x="824839" y="1521809"/>
        <a:ext cx="2183157" cy="1099786"/>
      </dsp:txXfrm>
    </dsp:sp>
    <dsp:sp modelId="{90758563-1B34-473F-A174-B83CD96FD39C}">
      <dsp:nvSpPr>
        <dsp:cNvPr id="0" name=""/>
        <dsp:cNvSpPr/>
      </dsp:nvSpPr>
      <dsp:spPr>
        <a:xfrm>
          <a:off x="274946" y="1521809"/>
          <a:ext cx="1099786" cy="1099786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CCE42D-B7CF-4C41-A5D8-CBB19F765B93}">
      <dsp:nvSpPr>
        <dsp:cNvPr id="0" name=""/>
        <dsp:cNvSpPr/>
      </dsp:nvSpPr>
      <dsp:spPr>
        <a:xfrm rot="10800000">
          <a:off x="824839" y="2949890"/>
          <a:ext cx="2183157" cy="1099786"/>
        </a:xfrm>
        <a:prstGeom prst="homePlat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4975" tIns="95250" rIns="17780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pomoc</a:t>
          </a:r>
          <a:endParaRPr lang="cs-CZ" sz="2500" kern="1200" dirty="0"/>
        </a:p>
      </dsp:txBody>
      <dsp:txXfrm rot="10800000">
        <a:off x="824839" y="2949890"/>
        <a:ext cx="2183157" cy="1099786"/>
      </dsp:txXfrm>
    </dsp:sp>
    <dsp:sp modelId="{E58930BD-121B-47EB-8C9C-7B7ECA02CAE7}">
      <dsp:nvSpPr>
        <dsp:cNvPr id="0" name=""/>
        <dsp:cNvSpPr/>
      </dsp:nvSpPr>
      <dsp:spPr>
        <a:xfrm>
          <a:off x="274946" y="2949890"/>
          <a:ext cx="1099786" cy="1099786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292018-CC63-4A36-AA1F-0D462386ADA2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B8BD0E-16FD-4C49-B911-5CD962F6B4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292018-CC63-4A36-AA1F-0D462386ADA2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B8BD0E-16FD-4C49-B911-5CD962F6B4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292018-CC63-4A36-AA1F-0D462386ADA2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B8BD0E-16FD-4C49-B911-5CD962F6B4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292018-CC63-4A36-AA1F-0D462386ADA2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B8BD0E-16FD-4C49-B911-5CD962F6B4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292018-CC63-4A36-AA1F-0D462386ADA2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B8BD0E-16FD-4C49-B911-5CD962F6B4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292018-CC63-4A36-AA1F-0D462386ADA2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B8BD0E-16FD-4C49-B911-5CD962F6B4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292018-CC63-4A36-AA1F-0D462386ADA2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B8BD0E-16FD-4C49-B911-5CD962F6B4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292018-CC63-4A36-AA1F-0D462386ADA2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B8BD0E-16FD-4C49-B911-5CD962F6B4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292018-CC63-4A36-AA1F-0D462386ADA2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B8BD0E-16FD-4C49-B911-5CD962F6B4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292018-CC63-4A36-AA1F-0D462386ADA2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B8BD0E-16FD-4C49-B911-5CD962F6B4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292018-CC63-4A36-AA1F-0D462386ADA2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5B8BD0E-16FD-4C49-B911-5CD962F6B4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84292018-CC63-4A36-AA1F-0D462386ADA2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25B8BD0E-16FD-4C49-B911-5CD962F6B47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rodina&amp;ctt=1" TargetMode="External"/><Relationship Id="rId2" Type="http://schemas.openxmlformats.org/officeDocument/2006/relationships/hyperlink" Target="http://office.microsoft.com/cs-cz/images/results.aspx?qu=pozdrav&amp;ctt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otazn%C3%ADk&amp;ctt=1" TargetMode="External"/><Relationship Id="rId5" Type="http://schemas.openxmlformats.org/officeDocument/2006/relationships/hyperlink" Target="http://office.microsoft.com/cs-cz/images/results.aspx?qu=svatba&amp;ctt=1" TargetMode="External"/><Relationship Id="rId4" Type="http://schemas.openxmlformats.org/officeDocument/2006/relationships/hyperlink" Target="http://office.microsoft.com/cs-cz/images/results.aspx?qu=kamar%C3%A1di&amp;ctt=1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4293096"/>
            <a:ext cx="8183880" cy="1000132"/>
          </a:xfrm>
        </p:spPr>
        <p:txBody>
          <a:bodyPr>
            <a:normAutofit fontScale="90000"/>
          </a:bodyPr>
          <a:lstStyle/>
          <a:p>
            <a:pPr lvl="0" algn="ctr"/>
            <a:r>
              <a:rPr lang="cs-CZ" dirty="0" smtClean="0">
                <a:solidFill>
                  <a:schemeClr val="accent2"/>
                </a:solidFill>
                <a:effectLst/>
              </a:rPr>
              <a:t>VZTAHY MEZI LIDMI</a:t>
            </a:r>
            <a:br>
              <a:rPr lang="cs-CZ" dirty="0" smtClean="0">
                <a:solidFill>
                  <a:schemeClr val="accent2"/>
                </a:solidFill>
                <a:effectLst/>
              </a:rPr>
            </a:br>
            <a:r>
              <a:rPr lang="cs-CZ" dirty="0" smtClean="0">
                <a:solidFill>
                  <a:schemeClr val="accent2"/>
                </a:solidFill>
                <a:effectLst/>
              </a:rPr>
              <a:t>	</a:t>
            </a:r>
            <a:endParaRPr lang="cs-CZ" dirty="0"/>
          </a:p>
        </p:txBody>
      </p:sp>
      <p:pic>
        <p:nvPicPr>
          <p:cNvPr id="6" name="Picture 4" descr="logo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642910" y="642918"/>
            <a:ext cx="1811936" cy="1728192"/>
          </a:xfrm>
          <a:prstGeom prst="rect">
            <a:avLst/>
          </a:prstGeom>
          <a:noFill/>
          <a:effectLst>
            <a:outerShdw blurRad="50800" dist="50800" dir="5400000" algn="ctr" rotWithShape="0">
              <a:srgbClr val="FF0000"/>
            </a:outerShdw>
          </a:effectLst>
        </p:spPr>
      </p:pic>
      <p:sp>
        <p:nvSpPr>
          <p:cNvPr id="7" name="Obdélník 6"/>
          <p:cNvSpPr/>
          <p:nvPr/>
        </p:nvSpPr>
        <p:spPr>
          <a:xfrm>
            <a:off x="3500430" y="428604"/>
            <a:ext cx="528638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kern="0" dirty="0">
                <a:solidFill>
                  <a:schemeClr val="accent2"/>
                </a:solidFill>
              </a:rPr>
              <a:t>Název školy: </a:t>
            </a:r>
            <a:r>
              <a:rPr lang="cs-CZ" b="1" kern="0" dirty="0">
                <a:solidFill>
                  <a:schemeClr val="accent2"/>
                </a:solidFill>
              </a:rPr>
              <a:t>ZŠ </a:t>
            </a:r>
            <a:r>
              <a:rPr lang="cs-CZ" b="1" kern="0" dirty="0" err="1">
                <a:solidFill>
                  <a:schemeClr val="accent2"/>
                </a:solidFill>
              </a:rPr>
              <a:t>Štětí</a:t>
            </a:r>
            <a:r>
              <a:rPr lang="cs-CZ" b="1" kern="0" dirty="0">
                <a:solidFill>
                  <a:schemeClr val="accent2"/>
                </a:solidFill>
              </a:rPr>
              <a:t>, Ostrovní 300</a:t>
            </a:r>
            <a:r>
              <a:rPr lang="cs-CZ" kern="0" dirty="0">
                <a:solidFill>
                  <a:schemeClr val="accent2"/>
                </a:solidFill>
              </a:rPr>
              <a:t/>
            </a:r>
            <a:br>
              <a:rPr lang="cs-CZ" kern="0" dirty="0">
                <a:solidFill>
                  <a:schemeClr val="accent2"/>
                </a:solidFill>
              </a:rPr>
            </a:br>
            <a:r>
              <a:rPr lang="cs-CZ" kern="0" dirty="0">
                <a:solidFill>
                  <a:schemeClr val="accent2"/>
                </a:solidFill>
              </a:rPr>
              <a:t>Autor: </a:t>
            </a:r>
            <a:r>
              <a:rPr lang="cs-CZ" b="1" kern="0" dirty="0">
                <a:solidFill>
                  <a:schemeClr val="accent2"/>
                </a:solidFill>
              </a:rPr>
              <a:t>Sandra Tichá</a:t>
            </a:r>
            <a:r>
              <a:rPr lang="cs-CZ" kern="0" dirty="0">
                <a:solidFill>
                  <a:schemeClr val="accent2"/>
                </a:solidFill>
              </a:rPr>
              <a:t/>
            </a:r>
            <a:br>
              <a:rPr lang="cs-CZ" kern="0" dirty="0">
                <a:solidFill>
                  <a:schemeClr val="accent2"/>
                </a:solidFill>
              </a:rPr>
            </a:br>
            <a:r>
              <a:rPr lang="cs-CZ" kern="0" dirty="0">
                <a:solidFill>
                  <a:schemeClr val="accent2"/>
                </a:solidFill>
              </a:rPr>
              <a:t>Název materiálu: </a:t>
            </a:r>
            <a:br>
              <a:rPr lang="cs-CZ" kern="0" dirty="0">
                <a:solidFill>
                  <a:schemeClr val="accent2"/>
                </a:solidFill>
              </a:rPr>
            </a:br>
            <a:r>
              <a:rPr lang="cs-CZ" b="1" kern="0" dirty="0">
                <a:solidFill>
                  <a:schemeClr val="accent2"/>
                </a:solidFill>
              </a:rPr>
              <a:t>VY_32_INOVACE_ </a:t>
            </a:r>
            <a:r>
              <a:rPr lang="cs-CZ" b="1" kern="0" dirty="0" smtClean="0">
                <a:solidFill>
                  <a:schemeClr val="accent2"/>
                </a:solidFill>
              </a:rPr>
              <a:t>VO.7.B.04_vztahy_mezi_lidmi</a:t>
            </a:r>
            <a:endParaRPr lang="cs-CZ" b="1" kern="0" dirty="0">
              <a:solidFill>
                <a:schemeClr val="accent2"/>
              </a:solidFill>
            </a:endParaRPr>
          </a:p>
          <a:p>
            <a:pPr lvl="0">
              <a:defRPr/>
            </a:pPr>
            <a:r>
              <a:rPr lang="cs-CZ" kern="0" dirty="0">
                <a:solidFill>
                  <a:schemeClr val="accent2"/>
                </a:solidFill>
              </a:rPr>
              <a:t>Datum: </a:t>
            </a:r>
            <a:r>
              <a:rPr lang="cs-CZ" kern="0" dirty="0" smtClean="0">
                <a:solidFill>
                  <a:schemeClr val="accent2"/>
                </a:solidFill>
              </a:rPr>
              <a:t>31.10.2011</a:t>
            </a:r>
            <a:endParaRPr lang="cs-CZ" kern="0" dirty="0">
              <a:solidFill>
                <a:schemeClr val="accent2"/>
              </a:solidFill>
            </a:endParaRPr>
          </a:p>
          <a:p>
            <a:pPr lvl="0">
              <a:defRPr/>
            </a:pPr>
            <a:r>
              <a:rPr lang="cs-CZ" kern="0" dirty="0">
                <a:solidFill>
                  <a:schemeClr val="accent2"/>
                </a:solidFill>
              </a:rPr>
              <a:t>Ročník: sedmý</a:t>
            </a:r>
          </a:p>
          <a:p>
            <a:pPr lvl="0">
              <a:defRPr/>
            </a:pPr>
            <a:r>
              <a:rPr lang="cs-CZ" kern="0" dirty="0">
                <a:solidFill>
                  <a:schemeClr val="accent2"/>
                </a:solidFill>
              </a:rPr>
              <a:t>Vzdělávací oblast: Člověk a společnost</a:t>
            </a:r>
          </a:p>
          <a:p>
            <a:pPr lvl="0">
              <a:defRPr/>
            </a:pPr>
            <a:r>
              <a:rPr lang="cs-CZ" kern="0" dirty="0">
                <a:solidFill>
                  <a:schemeClr val="accent2"/>
                </a:solidFill>
              </a:rPr>
              <a:t>Vzdělávací obor: </a:t>
            </a:r>
            <a:r>
              <a:rPr lang="cs-CZ" kern="0" dirty="0" smtClean="0">
                <a:solidFill>
                  <a:schemeClr val="accent2"/>
                </a:solidFill>
              </a:rPr>
              <a:t>Výchova k občanství</a:t>
            </a:r>
            <a:r>
              <a:rPr lang="cs-CZ" kern="0" dirty="0">
                <a:solidFill>
                  <a:schemeClr val="accent2"/>
                </a:solidFill>
              </a:rPr>
              <a:t/>
            </a:r>
            <a:br>
              <a:rPr lang="cs-CZ" kern="0" dirty="0">
                <a:solidFill>
                  <a:schemeClr val="accent2"/>
                </a:solidFill>
              </a:rPr>
            </a:br>
            <a:r>
              <a:rPr lang="cs-CZ" kern="0" dirty="0">
                <a:solidFill>
                  <a:schemeClr val="accent2"/>
                </a:solidFill>
              </a:rPr>
              <a:t>Název: </a:t>
            </a:r>
            <a:r>
              <a:rPr lang="cs-CZ" kern="0" dirty="0" smtClean="0">
                <a:solidFill>
                  <a:schemeClr val="accent2"/>
                </a:solidFill>
              </a:rPr>
              <a:t>Vztahy mezi lidmi</a:t>
            </a:r>
            <a:r>
              <a:rPr lang="cs-CZ" kern="0" dirty="0">
                <a:solidFill>
                  <a:schemeClr val="accent2"/>
                </a:solidFill>
              </a:rPr>
              <a:t/>
            </a:r>
            <a:br>
              <a:rPr lang="cs-CZ" kern="0" dirty="0">
                <a:solidFill>
                  <a:schemeClr val="accent2"/>
                </a:solidFill>
              </a:rPr>
            </a:br>
            <a:r>
              <a:rPr lang="cs-CZ" kern="0" dirty="0">
                <a:solidFill>
                  <a:schemeClr val="accent2"/>
                </a:solidFill>
              </a:rPr>
              <a:t>Číslo operačního programu: </a:t>
            </a:r>
            <a:r>
              <a:rPr lang="cs-CZ" b="1" kern="0" dirty="0">
                <a:solidFill>
                  <a:schemeClr val="accent2"/>
                </a:solidFill>
              </a:rPr>
              <a:t>CZ.1.07/1.4.00/21.1693</a:t>
            </a:r>
          </a:p>
          <a:p>
            <a:pPr lvl="0">
              <a:defRPr/>
            </a:pPr>
            <a:r>
              <a:rPr lang="cs-CZ" kern="0" dirty="0">
                <a:solidFill>
                  <a:schemeClr val="accent2"/>
                </a:solidFill>
              </a:rPr>
              <a:t>Název projektu: </a:t>
            </a:r>
            <a:r>
              <a:rPr lang="cs-CZ" b="1" kern="0" dirty="0">
                <a:solidFill>
                  <a:schemeClr val="accent2"/>
                </a:solidFill>
              </a:rPr>
              <a:t>PRIMA ŠKOLA</a:t>
            </a:r>
            <a:endParaRPr lang="cs-CZ" sz="2000" b="1" kern="0" dirty="0">
              <a:solidFill>
                <a:schemeClr val="accent2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4869160"/>
            <a:ext cx="807249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Anotace</a:t>
            </a:r>
            <a:r>
              <a:rPr lang="cs-CZ" dirty="0" smtClean="0">
                <a:solidFill>
                  <a:srgbClr val="C00000"/>
                </a:solidFill>
              </a:rPr>
              <a:t>: Prezentace je určena pro sedmý ročník ZŠ a slouží k připomenutí základů slušného chování a rozpoutání diskuze na téma vztahy mezi lidmi.</a:t>
            </a:r>
            <a:endParaRPr lang="cs-CZ" b="1" dirty="0" smtClean="0">
              <a:solidFill>
                <a:srgbClr val="C00000"/>
              </a:solidFill>
            </a:endParaRPr>
          </a:p>
        </p:txBody>
      </p:sp>
      <p:pic>
        <p:nvPicPr>
          <p:cNvPr id="9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14546" y="578645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357166"/>
            <a:ext cx="8183880" cy="5929354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000" b="1" dirty="0" smtClean="0">
                <a:solidFill>
                  <a:schemeClr val="accent2"/>
                </a:solidFill>
              </a:rPr>
              <a:t>Vztahy mezi lidmi- Lekce slušného chování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solidFill>
                  <a:schemeClr val="accent2"/>
                </a:solidFill>
              </a:rPr>
              <a:t>Spoj co k sobě patří</a:t>
            </a:r>
            <a:r>
              <a:rPr lang="cs-CZ" sz="2000" dirty="0" smtClean="0"/>
              <a:t>			</a:t>
            </a:r>
          </a:p>
          <a:p>
            <a:pPr>
              <a:buNone/>
            </a:pPr>
            <a:r>
              <a:rPr lang="cs-CZ" sz="2000" dirty="0" smtClean="0"/>
              <a:t>						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						</a:t>
            </a:r>
            <a:r>
              <a:rPr lang="cs-CZ" sz="1600" dirty="0" smtClean="0">
                <a:solidFill>
                  <a:schemeClr val="accent2"/>
                </a:solidFill>
              </a:rPr>
              <a:t>představím se celý jménem</a:t>
            </a:r>
          </a:p>
          <a:p>
            <a:pPr>
              <a:buNone/>
            </a:pPr>
            <a:r>
              <a:rPr lang="cs-CZ" sz="1600" dirty="0" smtClean="0">
                <a:solidFill>
                  <a:schemeClr val="accent2"/>
                </a:solidFill>
              </a:rPr>
              <a:t>						</a:t>
            </a:r>
          </a:p>
          <a:p>
            <a:pPr>
              <a:buNone/>
            </a:pPr>
            <a:r>
              <a:rPr lang="cs-CZ" sz="1600" dirty="0" smtClean="0">
                <a:solidFill>
                  <a:schemeClr val="accent2"/>
                </a:solidFill>
              </a:rPr>
              <a:t>							podání ruky</a:t>
            </a:r>
          </a:p>
          <a:p>
            <a:pPr>
              <a:buNone/>
            </a:pPr>
            <a:r>
              <a:rPr lang="cs-CZ" sz="1600" dirty="0" smtClean="0">
                <a:solidFill>
                  <a:schemeClr val="accent2"/>
                </a:solidFill>
              </a:rPr>
              <a:t>						</a:t>
            </a:r>
          </a:p>
          <a:p>
            <a:pPr>
              <a:buNone/>
            </a:pPr>
            <a:r>
              <a:rPr lang="cs-CZ" sz="1600" dirty="0" smtClean="0">
                <a:solidFill>
                  <a:schemeClr val="accent2"/>
                </a:solidFill>
              </a:rPr>
              <a:t>						starší mladšímu</a:t>
            </a:r>
          </a:p>
          <a:p>
            <a:pPr>
              <a:buNone/>
            </a:pPr>
            <a:r>
              <a:rPr lang="cs-CZ" sz="1600" dirty="0" smtClean="0">
                <a:solidFill>
                  <a:schemeClr val="accent2"/>
                </a:solidFill>
              </a:rPr>
              <a:t>						</a:t>
            </a:r>
          </a:p>
          <a:p>
            <a:pPr>
              <a:buNone/>
            </a:pPr>
            <a:r>
              <a:rPr lang="cs-CZ" sz="1600" dirty="0" smtClean="0">
                <a:solidFill>
                  <a:schemeClr val="accent2"/>
                </a:solidFill>
              </a:rPr>
              <a:t>							pohled do očí</a:t>
            </a:r>
          </a:p>
          <a:p>
            <a:pPr>
              <a:buNone/>
            </a:pPr>
            <a:r>
              <a:rPr lang="cs-CZ" sz="1600" dirty="0" smtClean="0">
                <a:solidFill>
                  <a:schemeClr val="accent2"/>
                </a:solidFill>
              </a:rPr>
              <a:t>														ten, kdo první uvidí svého 							známého</a:t>
            </a:r>
          </a:p>
          <a:p>
            <a:pPr>
              <a:buNone/>
            </a:pPr>
            <a:r>
              <a:rPr lang="cs-CZ" sz="1600" dirty="0" smtClean="0">
                <a:solidFill>
                  <a:schemeClr val="accent2"/>
                </a:solidFill>
              </a:rPr>
              <a:t>						mluvím srozumitelně</a:t>
            </a:r>
          </a:p>
          <a:p>
            <a:pPr>
              <a:buNone/>
            </a:pPr>
            <a:r>
              <a:rPr lang="cs-CZ" sz="1600" dirty="0" smtClean="0">
                <a:solidFill>
                  <a:schemeClr val="accent2"/>
                </a:solidFill>
              </a:rPr>
              <a:t>						</a:t>
            </a:r>
          </a:p>
          <a:p>
            <a:pPr>
              <a:buNone/>
            </a:pPr>
            <a:r>
              <a:rPr lang="cs-CZ" sz="1600" dirty="0" smtClean="0">
                <a:solidFill>
                  <a:schemeClr val="accent2"/>
                </a:solidFill>
              </a:rPr>
              <a:t>							žena muži							</a:t>
            </a:r>
          </a:p>
          <a:p>
            <a:pPr>
              <a:buNone/>
            </a:pPr>
            <a:r>
              <a:rPr lang="cs-CZ" sz="1600" dirty="0" smtClean="0">
                <a:solidFill>
                  <a:schemeClr val="accent2"/>
                </a:solidFill>
              </a:rPr>
              <a:t>								muž ženu					pevný stisk</a:t>
            </a:r>
          </a:p>
          <a:p>
            <a:pPr>
              <a:buNone/>
            </a:pPr>
            <a:r>
              <a:rPr lang="cs-CZ" sz="1600" dirty="0" smtClean="0">
                <a:solidFill>
                  <a:schemeClr val="accent2"/>
                </a:solidFill>
              </a:rPr>
              <a:t>								mladší staršího </a:t>
            </a:r>
          </a:p>
          <a:p>
            <a:pPr>
              <a:buNone/>
            </a:pPr>
            <a:r>
              <a:rPr lang="cs-CZ" sz="1600" dirty="0" smtClean="0">
                <a:solidFill>
                  <a:schemeClr val="accent2"/>
                </a:solidFill>
              </a:rPr>
              <a:t>						projev úcty k druhému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2000" dirty="0" smtClean="0"/>
          </a:p>
        </p:txBody>
      </p:sp>
      <p:graphicFrame>
        <p:nvGraphicFramePr>
          <p:cNvPr id="4" name="Diagram 3"/>
          <p:cNvGraphicFramePr/>
          <p:nvPr/>
        </p:nvGraphicFramePr>
        <p:xfrm>
          <a:off x="428596" y="1857364"/>
          <a:ext cx="35719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2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357166"/>
            <a:ext cx="8183880" cy="592935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000" b="1" dirty="0" smtClean="0">
                <a:solidFill>
                  <a:schemeClr val="accent2"/>
                </a:solidFill>
              </a:rPr>
              <a:t>Vztahy mezi lidmi- Lekce slušného chování - OPRAVA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solidFill>
                  <a:schemeClr val="accent2"/>
                </a:solidFill>
              </a:rPr>
              <a:t>Spoj co k sobě patří	</a:t>
            </a:r>
            <a:r>
              <a:rPr lang="cs-CZ" sz="2000" dirty="0" smtClean="0"/>
              <a:t>			</a:t>
            </a:r>
          </a:p>
          <a:p>
            <a:pPr>
              <a:buNone/>
            </a:pPr>
            <a:r>
              <a:rPr lang="cs-CZ" sz="2000" dirty="0" smtClean="0"/>
              <a:t>						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						</a:t>
            </a:r>
          </a:p>
          <a:p>
            <a:pPr>
              <a:buNone/>
            </a:pPr>
            <a:r>
              <a:rPr lang="cs-CZ" sz="1600" dirty="0" smtClean="0"/>
              <a:t>						</a:t>
            </a:r>
            <a:r>
              <a:rPr lang="cs-CZ" sz="1600" dirty="0" smtClean="0">
                <a:solidFill>
                  <a:schemeClr val="accent2"/>
                </a:solidFill>
              </a:rPr>
              <a:t>podání pravé ruky</a:t>
            </a:r>
          </a:p>
          <a:p>
            <a:pPr>
              <a:buNone/>
            </a:pPr>
            <a:r>
              <a:rPr lang="cs-CZ" sz="1600" dirty="0" smtClean="0">
                <a:solidFill>
                  <a:schemeClr val="accent2"/>
                </a:solidFill>
              </a:rPr>
              <a:t>						žena muži</a:t>
            </a:r>
          </a:p>
          <a:p>
            <a:pPr>
              <a:buNone/>
            </a:pPr>
            <a:r>
              <a:rPr lang="cs-CZ" sz="1600" dirty="0" smtClean="0">
                <a:solidFill>
                  <a:schemeClr val="accent2"/>
                </a:solidFill>
              </a:rPr>
              <a:t>						starší mladšímu</a:t>
            </a:r>
          </a:p>
          <a:p>
            <a:pPr>
              <a:buNone/>
            </a:pPr>
            <a:r>
              <a:rPr lang="cs-CZ" sz="1600" dirty="0" smtClean="0">
                <a:solidFill>
                  <a:schemeClr val="accent2"/>
                </a:solidFill>
              </a:rPr>
              <a:t>						pevný stisk							</a:t>
            </a:r>
          </a:p>
          <a:p>
            <a:pPr>
              <a:buNone/>
            </a:pPr>
            <a:r>
              <a:rPr lang="cs-CZ" sz="1600" dirty="0" smtClean="0">
                <a:solidFill>
                  <a:schemeClr val="accent2"/>
                </a:solidFill>
              </a:rPr>
              <a:t>						projev úcty k druhému</a:t>
            </a:r>
          </a:p>
          <a:p>
            <a:pPr>
              <a:buNone/>
            </a:pPr>
            <a:r>
              <a:rPr lang="cs-CZ" sz="1600" dirty="0" smtClean="0">
                <a:solidFill>
                  <a:schemeClr val="accent2"/>
                </a:solidFill>
              </a:rPr>
              <a:t>						ten, kdo první uvidí svého 							známého</a:t>
            </a:r>
          </a:p>
          <a:p>
            <a:pPr>
              <a:buNone/>
            </a:pPr>
            <a:r>
              <a:rPr lang="cs-CZ" sz="1600" dirty="0" smtClean="0">
                <a:solidFill>
                  <a:schemeClr val="accent2"/>
                </a:solidFill>
              </a:rPr>
              <a:t>						mladší staršího </a:t>
            </a:r>
          </a:p>
          <a:p>
            <a:pPr>
              <a:buNone/>
            </a:pPr>
            <a:r>
              <a:rPr lang="cs-CZ" sz="1600" dirty="0" smtClean="0">
                <a:solidFill>
                  <a:schemeClr val="accent2"/>
                </a:solidFill>
              </a:rPr>
              <a:t>						muž ženu															představím se celý jménem</a:t>
            </a:r>
          </a:p>
          <a:p>
            <a:pPr>
              <a:buNone/>
            </a:pPr>
            <a:r>
              <a:rPr lang="cs-CZ" sz="1600" dirty="0" smtClean="0">
                <a:solidFill>
                  <a:schemeClr val="accent2"/>
                </a:solidFill>
              </a:rPr>
              <a:t>						mluvím srozumitelně</a:t>
            </a:r>
          </a:p>
          <a:p>
            <a:pPr>
              <a:buNone/>
            </a:pPr>
            <a:r>
              <a:rPr lang="cs-CZ" sz="1600" dirty="0" smtClean="0">
                <a:solidFill>
                  <a:schemeClr val="accent2"/>
                </a:solidFill>
              </a:rPr>
              <a:t>						podání ruky</a:t>
            </a:r>
          </a:p>
          <a:p>
            <a:pPr>
              <a:buNone/>
            </a:pPr>
            <a:r>
              <a:rPr lang="cs-CZ" sz="1600" dirty="0" smtClean="0">
                <a:solidFill>
                  <a:schemeClr val="accent2"/>
                </a:solidFill>
              </a:rPr>
              <a:t>						pohled do očí</a:t>
            </a:r>
          </a:p>
          <a:p>
            <a:pPr>
              <a:buNone/>
            </a:pPr>
            <a:r>
              <a:rPr lang="cs-CZ" sz="1600" dirty="0" smtClean="0">
                <a:solidFill>
                  <a:schemeClr val="accent2"/>
                </a:solidFill>
              </a:rPr>
              <a:t>						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2000" dirty="0" smtClean="0"/>
          </a:p>
        </p:txBody>
      </p:sp>
      <p:graphicFrame>
        <p:nvGraphicFramePr>
          <p:cNvPr id="4" name="Diagram 3"/>
          <p:cNvGraphicFramePr/>
          <p:nvPr/>
        </p:nvGraphicFramePr>
        <p:xfrm>
          <a:off x="642910" y="1857364"/>
          <a:ext cx="3857652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28596" y="785794"/>
            <a:ext cx="8183880" cy="642942"/>
          </a:xfrm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chemeClr val="accent2"/>
                </a:solidFill>
              </a:rPr>
              <a:t>Spoj dané osoby s hodnotou, která je pro ně charakteristická a vysvětli proč.</a:t>
            </a:r>
            <a:endParaRPr lang="cs-CZ" sz="2400" dirty="0">
              <a:solidFill>
                <a:schemeClr val="accent2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</p:nvPr>
        </p:nvGraphicFramePr>
        <p:xfrm>
          <a:off x="428596" y="1785927"/>
          <a:ext cx="3968750" cy="40719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/>
        </p:nvGraphicFramePr>
        <p:xfrm>
          <a:off x="4429124" y="1785926"/>
          <a:ext cx="3282944" cy="4143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Graphic spid="4" grpId="0">
        <p:bldAsOne/>
      </p:bldGraphic>
      <p:bldGraphic spid="5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541854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chemeClr val="accent2"/>
                </a:solidFill>
              </a:rPr>
              <a:t>Použité zdroje</a:t>
            </a:r>
          </a:p>
          <a:p>
            <a:pPr>
              <a:buNone/>
            </a:pPr>
            <a:r>
              <a:rPr lang="cs-CZ" sz="1800" dirty="0" smtClean="0">
                <a:solidFill>
                  <a:schemeClr val="accent2"/>
                </a:solidFill>
              </a:rPr>
              <a:t>Klipart [on-line]. 2011 Microsoft </a:t>
            </a:r>
            <a:r>
              <a:rPr lang="cs-CZ" sz="1800" dirty="0" err="1" smtClean="0">
                <a:solidFill>
                  <a:schemeClr val="accent2"/>
                </a:solidFill>
              </a:rPr>
              <a:t>Corporation</a:t>
            </a:r>
            <a:r>
              <a:rPr lang="cs-CZ" sz="1800" dirty="0" smtClean="0">
                <a:solidFill>
                  <a:schemeClr val="accent2"/>
                </a:solidFill>
              </a:rPr>
              <a:t> [cit. 2011-10-30]. Dostupné z www:</a:t>
            </a:r>
          </a:p>
          <a:p>
            <a:r>
              <a:rPr lang="cs-CZ" sz="1800" dirty="0" smtClean="0">
                <a:hlinkClick r:id="rId2"/>
              </a:rPr>
              <a:t>http://office.</a:t>
            </a:r>
            <a:r>
              <a:rPr lang="cs-CZ" sz="1800" dirty="0" err="1" smtClean="0">
                <a:hlinkClick r:id="rId2"/>
              </a:rPr>
              <a:t>microsoft.com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cs</a:t>
            </a:r>
            <a:r>
              <a:rPr lang="cs-CZ" sz="1800" dirty="0" smtClean="0">
                <a:hlinkClick r:id="rId2"/>
              </a:rPr>
              <a:t>-</a:t>
            </a:r>
            <a:r>
              <a:rPr lang="cs-CZ" sz="1800" dirty="0" err="1" smtClean="0">
                <a:hlinkClick r:id="rId2"/>
              </a:rPr>
              <a:t>cz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images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results.aspx</a:t>
            </a:r>
            <a:r>
              <a:rPr lang="cs-CZ" sz="1800" dirty="0" smtClean="0">
                <a:hlinkClick r:id="rId2"/>
              </a:rPr>
              <a:t>?</a:t>
            </a:r>
            <a:r>
              <a:rPr lang="cs-CZ" sz="1800" dirty="0" err="1" smtClean="0">
                <a:hlinkClick r:id="rId2"/>
              </a:rPr>
              <a:t>qu</a:t>
            </a:r>
            <a:r>
              <a:rPr lang="cs-CZ" sz="1800" dirty="0" smtClean="0">
                <a:hlinkClick r:id="rId2"/>
              </a:rPr>
              <a:t>=pozdrav&amp;</a:t>
            </a:r>
            <a:r>
              <a:rPr lang="cs-CZ" sz="1800" dirty="0" err="1" smtClean="0">
                <a:hlinkClick r:id="rId2"/>
              </a:rPr>
              <a:t>ctt</a:t>
            </a:r>
            <a:r>
              <a:rPr lang="cs-CZ" sz="1800" dirty="0" smtClean="0">
                <a:hlinkClick r:id="rId2"/>
              </a:rPr>
              <a:t>=1#</a:t>
            </a:r>
            <a:r>
              <a:rPr lang="cs-CZ" sz="1800" dirty="0" err="1" smtClean="0">
                <a:hlinkClick r:id="rId2"/>
              </a:rPr>
              <a:t>ai</a:t>
            </a:r>
            <a:r>
              <a:rPr lang="cs-CZ" sz="1800" dirty="0" smtClean="0">
                <a:hlinkClick r:id="rId2"/>
              </a:rPr>
              <a:t>:MP900385417|</a:t>
            </a:r>
            <a:r>
              <a:rPr lang="cs-CZ" sz="1800" dirty="0" err="1" smtClean="0">
                <a:hlinkClick r:id="rId2"/>
              </a:rPr>
              <a:t>mt</a:t>
            </a:r>
            <a:r>
              <a:rPr lang="cs-CZ" sz="1800" dirty="0" smtClean="0">
                <a:hlinkClick r:id="rId2"/>
              </a:rPr>
              <a:t>:0|</a:t>
            </a:r>
            <a:endParaRPr lang="cs-CZ" sz="1800" dirty="0" smtClean="0"/>
          </a:p>
          <a:p>
            <a:r>
              <a:rPr lang="cs-CZ" sz="1800" dirty="0" smtClean="0">
                <a:hlinkClick r:id="rId2"/>
              </a:rPr>
              <a:t>http://office.</a:t>
            </a:r>
            <a:r>
              <a:rPr lang="cs-CZ" sz="1800" dirty="0" err="1" smtClean="0">
                <a:hlinkClick r:id="rId2"/>
              </a:rPr>
              <a:t>microsoft.com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cs</a:t>
            </a:r>
            <a:r>
              <a:rPr lang="cs-CZ" sz="1800" dirty="0" smtClean="0">
                <a:hlinkClick r:id="rId2"/>
              </a:rPr>
              <a:t>-</a:t>
            </a:r>
            <a:r>
              <a:rPr lang="cs-CZ" sz="1800" dirty="0" err="1" smtClean="0">
                <a:hlinkClick r:id="rId2"/>
              </a:rPr>
              <a:t>cz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images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results.aspx</a:t>
            </a:r>
            <a:r>
              <a:rPr lang="cs-CZ" sz="1800" dirty="0" smtClean="0">
                <a:hlinkClick r:id="rId2"/>
              </a:rPr>
              <a:t>?</a:t>
            </a:r>
            <a:r>
              <a:rPr lang="cs-CZ" sz="1800" dirty="0" err="1" smtClean="0">
                <a:hlinkClick r:id="rId2"/>
              </a:rPr>
              <a:t>qu</a:t>
            </a:r>
            <a:r>
              <a:rPr lang="cs-CZ" sz="1800" dirty="0" smtClean="0">
                <a:hlinkClick r:id="rId2"/>
              </a:rPr>
              <a:t>=pozdrav&amp;</a:t>
            </a:r>
            <a:r>
              <a:rPr lang="cs-CZ" sz="1800" dirty="0" err="1" smtClean="0">
                <a:hlinkClick r:id="rId2"/>
              </a:rPr>
              <a:t>ctt</a:t>
            </a:r>
            <a:r>
              <a:rPr lang="cs-CZ" sz="1800" dirty="0" smtClean="0">
                <a:hlinkClick r:id="rId2"/>
              </a:rPr>
              <a:t>=1#</a:t>
            </a:r>
            <a:r>
              <a:rPr lang="cs-CZ" sz="1800" dirty="0" err="1" smtClean="0">
                <a:hlinkClick r:id="rId2"/>
              </a:rPr>
              <a:t>ai</a:t>
            </a:r>
            <a:r>
              <a:rPr lang="cs-CZ" sz="1800" dirty="0" smtClean="0">
                <a:hlinkClick r:id="rId2"/>
              </a:rPr>
              <a:t>:MC900319990|</a:t>
            </a:r>
            <a:r>
              <a:rPr lang="cs-CZ" sz="1800" dirty="0" err="1" smtClean="0">
                <a:hlinkClick r:id="rId2"/>
              </a:rPr>
              <a:t>mt</a:t>
            </a:r>
            <a:r>
              <a:rPr lang="cs-CZ" sz="1800" dirty="0" smtClean="0">
                <a:hlinkClick r:id="rId2"/>
              </a:rPr>
              <a:t>:0|</a:t>
            </a:r>
            <a:endParaRPr lang="cs-CZ" sz="1800" dirty="0" smtClean="0"/>
          </a:p>
          <a:p>
            <a:r>
              <a:rPr lang="cs-CZ" sz="1800" dirty="0" smtClean="0">
                <a:hlinkClick r:id="rId2"/>
              </a:rPr>
              <a:t>http://office.</a:t>
            </a:r>
            <a:r>
              <a:rPr lang="cs-CZ" sz="1800" dirty="0" err="1" smtClean="0">
                <a:hlinkClick r:id="rId2"/>
              </a:rPr>
              <a:t>microsoft.com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cs</a:t>
            </a:r>
            <a:r>
              <a:rPr lang="cs-CZ" sz="1800" dirty="0" smtClean="0">
                <a:hlinkClick r:id="rId2"/>
              </a:rPr>
              <a:t>-</a:t>
            </a:r>
            <a:r>
              <a:rPr lang="cs-CZ" sz="1800" dirty="0" err="1" smtClean="0">
                <a:hlinkClick r:id="rId2"/>
              </a:rPr>
              <a:t>cz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images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results.aspx</a:t>
            </a:r>
            <a:r>
              <a:rPr lang="cs-CZ" sz="1800" dirty="0" smtClean="0">
                <a:hlinkClick r:id="rId2"/>
              </a:rPr>
              <a:t>?</a:t>
            </a:r>
            <a:r>
              <a:rPr lang="cs-CZ" sz="1800" dirty="0" err="1" smtClean="0">
                <a:hlinkClick r:id="rId2"/>
              </a:rPr>
              <a:t>qu</a:t>
            </a:r>
            <a:r>
              <a:rPr lang="cs-CZ" sz="1800" dirty="0" smtClean="0">
                <a:hlinkClick r:id="rId2"/>
              </a:rPr>
              <a:t>=pozdrav&amp;</a:t>
            </a:r>
            <a:r>
              <a:rPr lang="cs-CZ" sz="1800" dirty="0" err="1" smtClean="0">
                <a:hlinkClick r:id="rId2"/>
              </a:rPr>
              <a:t>ctt</a:t>
            </a:r>
            <a:r>
              <a:rPr lang="cs-CZ" sz="1800" dirty="0" smtClean="0">
                <a:hlinkClick r:id="rId2"/>
              </a:rPr>
              <a:t>=1#</a:t>
            </a:r>
            <a:r>
              <a:rPr lang="cs-CZ" sz="1800" dirty="0" err="1" smtClean="0">
                <a:hlinkClick r:id="rId2"/>
              </a:rPr>
              <a:t>ai</a:t>
            </a:r>
            <a:r>
              <a:rPr lang="cs-CZ" sz="1800" dirty="0" smtClean="0">
                <a:hlinkClick r:id="rId2"/>
              </a:rPr>
              <a:t>:MP900385564|</a:t>
            </a:r>
            <a:r>
              <a:rPr lang="cs-CZ" sz="1800" dirty="0" err="1" smtClean="0">
                <a:hlinkClick r:id="rId2"/>
              </a:rPr>
              <a:t>mt</a:t>
            </a:r>
            <a:r>
              <a:rPr lang="cs-CZ" sz="1800" dirty="0" smtClean="0">
                <a:hlinkClick r:id="rId2"/>
              </a:rPr>
              <a:t>:0|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http://office.</a:t>
            </a:r>
            <a:r>
              <a:rPr lang="cs-CZ" sz="1800" dirty="0" err="1" smtClean="0">
                <a:hlinkClick r:id="rId3"/>
              </a:rPr>
              <a:t>microsoft.com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cs</a:t>
            </a:r>
            <a:r>
              <a:rPr lang="cs-CZ" sz="1800" dirty="0" smtClean="0">
                <a:hlinkClick r:id="rId3"/>
              </a:rPr>
              <a:t>-</a:t>
            </a:r>
            <a:r>
              <a:rPr lang="cs-CZ" sz="1800" dirty="0" err="1" smtClean="0">
                <a:hlinkClick r:id="rId3"/>
              </a:rPr>
              <a:t>cz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images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results.aspx</a:t>
            </a:r>
            <a:r>
              <a:rPr lang="cs-CZ" sz="1800" dirty="0" smtClean="0">
                <a:hlinkClick r:id="rId3"/>
              </a:rPr>
              <a:t>?</a:t>
            </a:r>
            <a:r>
              <a:rPr lang="cs-CZ" sz="1800" dirty="0" err="1" smtClean="0">
                <a:hlinkClick r:id="rId3"/>
              </a:rPr>
              <a:t>qu</a:t>
            </a:r>
            <a:r>
              <a:rPr lang="cs-CZ" sz="1800" dirty="0" smtClean="0">
                <a:hlinkClick r:id="rId3"/>
              </a:rPr>
              <a:t>=rodina&amp;</a:t>
            </a:r>
            <a:r>
              <a:rPr lang="cs-CZ" sz="1800" dirty="0" err="1" smtClean="0">
                <a:hlinkClick r:id="rId3"/>
              </a:rPr>
              <a:t>ctt</a:t>
            </a:r>
            <a:r>
              <a:rPr lang="cs-CZ" sz="1800" dirty="0" smtClean="0">
                <a:hlinkClick r:id="rId3"/>
              </a:rPr>
              <a:t>=1#</a:t>
            </a:r>
            <a:r>
              <a:rPr lang="cs-CZ" sz="1800" dirty="0" err="1" smtClean="0">
                <a:hlinkClick r:id="rId3"/>
              </a:rPr>
              <a:t>ai</a:t>
            </a:r>
            <a:r>
              <a:rPr lang="cs-CZ" sz="1800" dirty="0" smtClean="0">
                <a:hlinkClick r:id="rId3"/>
              </a:rPr>
              <a:t>:MP900409640|</a:t>
            </a:r>
            <a:r>
              <a:rPr lang="cs-CZ" sz="1800" dirty="0" err="1" smtClean="0">
                <a:hlinkClick r:id="rId3"/>
              </a:rPr>
              <a:t>mt</a:t>
            </a:r>
            <a:r>
              <a:rPr lang="cs-CZ" sz="1800" dirty="0" smtClean="0">
                <a:hlinkClick r:id="rId3"/>
              </a:rPr>
              <a:t>:0|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http://office.</a:t>
            </a:r>
            <a:r>
              <a:rPr lang="cs-CZ" sz="1800" dirty="0" err="1" smtClean="0">
                <a:hlinkClick r:id="rId4"/>
              </a:rPr>
              <a:t>microsoft.com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cs</a:t>
            </a:r>
            <a:r>
              <a:rPr lang="cs-CZ" sz="1800" dirty="0" smtClean="0">
                <a:hlinkClick r:id="rId4"/>
              </a:rPr>
              <a:t>-</a:t>
            </a:r>
            <a:r>
              <a:rPr lang="cs-CZ" sz="1800" dirty="0" err="1" smtClean="0">
                <a:hlinkClick r:id="rId4"/>
              </a:rPr>
              <a:t>cz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images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results.aspx</a:t>
            </a:r>
            <a:r>
              <a:rPr lang="cs-CZ" sz="1800" dirty="0" smtClean="0">
                <a:hlinkClick r:id="rId4"/>
              </a:rPr>
              <a:t>?</a:t>
            </a:r>
            <a:r>
              <a:rPr lang="cs-CZ" sz="1800" dirty="0" err="1" smtClean="0">
                <a:hlinkClick r:id="rId4"/>
              </a:rPr>
              <a:t>qu</a:t>
            </a:r>
            <a:r>
              <a:rPr lang="cs-CZ" sz="1800" dirty="0" smtClean="0">
                <a:hlinkClick r:id="rId4"/>
              </a:rPr>
              <a:t>=</a:t>
            </a:r>
            <a:r>
              <a:rPr lang="cs-CZ" sz="1800" dirty="0" err="1" smtClean="0">
                <a:hlinkClick r:id="rId4"/>
              </a:rPr>
              <a:t>kamar</a:t>
            </a:r>
            <a:r>
              <a:rPr lang="cs-CZ" sz="1800" dirty="0" smtClean="0">
                <a:hlinkClick r:id="rId4"/>
              </a:rPr>
              <a:t>%C3%A1di&amp;</a:t>
            </a:r>
            <a:r>
              <a:rPr lang="cs-CZ" sz="1800" dirty="0" err="1" smtClean="0">
                <a:hlinkClick r:id="rId4"/>
              </a:rPr>
              <a:t>ctt</a:t>
            </a:r>
            <a:r>
              <a:rPr lang="cs-CZ" sz="1800" dirty="0" smtClean="0">
                <a:hlinkClick r:id="rId4"/>
              </a:rPr>
              <a:t>=1#</a:t>
            </a:r>
            <a:r>
              <a:rPr lang="cs-CZ" sz="1800" dirty="0" err="1" smtClean="0">
                <a:hlinkClick r:id="rId4"/>
              </a:rPr>
              <a:t>ai</a:t>
            </a:r>
            <a:r>
              <a:rPr lang="cs-CZ" sz="1800" dirty="0" smtClean="0">
                <a:hlinkClick r:id="rId4"/>
              </a:rPr>
              <a:t>:MP900439319|</a:t>
            </a:r>
            <a:r>
              <a:rPr lang="cs-CZ" sz="1800" dirty="0" err="1" smtClean="0">
                <a:hlinkClick r:id="rId4"/>
              </a:rPr>
              <a:t>mt</a:t>
            </a:r>
            <a:r>
              <a:rPr lang="cs-CZ" sz="1800" dirty="0" smtClean="0">
                <a:hlinkClick r:id="rId4"/>
              </a:rPr>
              <a:t>:0|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http://office.</a:t>
            </a:r>
            <a:r>
              <a:rPr lang="cs-CZ" sz="1800" dirty="0" err="1" smtClean="0">
                <a:hlinkClick r:id="rId5"/>
              </a:rPr>
              <a:t>microsoft.com</a:t>
            </a:r>
            <a:r>
              <a:rPr lang="cs-CZ" sz="1800" dirty="0" smtClean="0">
                <a:hlinkClick r:id="rId5"/>
              </a:rPr>
              <a:t>/</a:t>
            </a:r>
            <a:r>
              <a:rPr lang="cs-CZ" sz="1800" dirty="0" err="1" smtClean="0">
                <a:hlinkClick r:id="rId5"/>
              </a:rPr>
              <a:t>cs</a:t>
            </a:r>
            <a:r>
              <a:rPr lang="cs-CZ" sz="1800" dirty="0" smtClean="0">
                <a:hlinkClick r:id="rId5"/>
              </a:rPr>
              <a:t>-</a:t>
            </a:r>
            <a:r>
              <a:rPr lang="cs-CZ" sz="1800" dirty="0" err="1" smtClean="0">
                <a:hlinkClick r:id="rId5"/>
              </a:rPr>
              <a:t>cz</a:t>
            </a:r>
            <a:r>
              <a:rPr lang="cs-CZ" sz="1800" dirty="0" smtClean="0">
                <a:hlinkClick r:id="rId5"/>
              </a:rPr>
              <a:t>/</a:t>
            </a:r>
            <a:r>
              <a:rPr lang="cs-CZ" sz="1800" dirty="0" err="1" smtClean="0">
                <a:hlinkClick r:id="rId5"/>
              </a:rPr>
              <a:t>images</a:t>
            </a:r>
            <a:r>
              <a:rPr lang="cs-CZ" sz="1800" dirty="0" smtClean="0">
                <a:hlinkClick r:id="rId5"/>
              </a:rPr>
              <a:t>/</a:t>
            </a:r>
            <a:r>
              <a:rPr lang="cs-CZ" sz="1800" dirty="0" err="1" smtClean="0">
                <a:hlinkClick r:id="rId5"/>
              </a:rPr>
              <a:t>results.aspx</a:t>
            </a:r>
            <a:r>
              <a:rPr lang="cs-CZ" sz="1800" dirty="0" smtClean="0">
                <a:hlinkClick r:id="rId5"/>
              </a:rPr>
              <a:t>?</a:t>
            </a:r>
            <a:r>
              <a:rPr lang="cs-CZ" sz="1800" dirty="0" err="1" smtClean="0">
                <a:hlinkClick r:id="rId5"/>
              </a:rPr>
              <a:t>qu</a:t>
            </a:r>
            <a:r>
              <a:rPr lang="cs-CZ" sz="1800" dirty="0" smtClean="0">
                <a:hlinkClick r:id="rId5"/>
              </a:rPr>
              <a:t>=svatba&amp;</a:t>
            </a:r>
            <a:r>
              <a:rPr lang="cs-CZ" sz="1800" dirty="0" err="1" smtClean="0">
                <a:hlinkClick r:id="rId5"/>
              </a:rPr>
              <a:t>ctt</a:t>
            </a:r>
            <a:r>
              <a:rPr lang="cs-CZ" sz="1800" dirty="0" smtClean="0">
                <a:hlinkClick r:id="rId5"/>
              </a:rPr>
              <a:t>=1#</a:t>
            </a:r>
            <a:r>
              <a:rPr lang="cs-CZ" sz="1800" dirty="0" err="1" smtClean="0">
                <a:hlinkClick r:id="rId5"/>
              </a:rPr>
              <a:t>ai</a:t>
            </a:r>
            <a:r>
              <a:rPr lang="cs-CZ" sz="1800" dirty="0" smtClean="0">
                <a:hlinkClick r:id="rId5"/>
              </a:rPr>
              <a:t>:MP900422594|</a:t>
            </a:r>
            <a:r>
              <a:rPr lang="cs-CZ" sz="1800" dirty="0" err="1" smtClean="0">
                <a:hlinkClick r:id="rId5"/>
              </a:rPr>
              <a:t>mt</a:t>
            </a:r>
            <a:r>
              <a:rPr lang="cs-CZ" sz="1800" dirty="0" smtClean="0">
                <a:hlinkClick r:id="rId5"/>
              </a:rPr>
              <a:t>:0|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http://office.</a:t>
            </a:r>
            <a:r>
              <a:rPr lang="cs-CZ" sz="1800" dirty="0" err="1" smtClean="0">
                <a:hlinkClick r:id="rId6"/>
              </a:rPr>
              <a:t>microsoft.com</a:t>
            </a:r>
            <a:r>
              <a:rPr lang="cs-CZ" sz="1800" dirty="0" smtClean="0">
                <a:hlinkClick r:id="rId6"/>
              </a:rPr>
              <a:t>/</a:t>
            </a:r>
            <a:r>
              <a:rPr lang="cs-CZ" sz="1800" dirty="0" err="1" smtClean="0">
                <a:hlinkClick r:id="rId6"/>
              </a:rPr>
              <a:t>cs</a:t>
            </a:r>
            <a:r>
              <a:rPr lang="cs-CZ" sz="1800" dirty="0" smtClean="0">
                <a:hlinkClick r:id="rId6"/>
              </a:rPr>
              <a:t>-</a:t>
            </a:r>
            <a:r>
              <a:rPr lang="cs-CZ" sz="1800" dirty="0" err="1" smtClean="0">
                <a:hlinkClick r:id="rId6"/>
              </a:rPr>
              <a:t>cz</a:t>
            </a:r>
            <a:r>
              <a:rPr lang="cs-CZ" sz="1800" dirty="0" smtClean="0">
                <a:hlinkClick r:id="rId6"/>
              </a:rPr>
              <a:t>/</a:t>
            </a:r>
            <a:r>
              <a:rPr lang="cs-CZ" sz="1800" dirty="0" err="1" smtClean="0">
                <a:hlinkClick r:id="rId6"/>
              </a:rPr>
              <a:t>images</a:t>
            </a:r>
            <a:r>
              <a:rPr lang="cs-CZ" sz="1800" dirty="0" smtClean="0">
                <a:hlinkClick r:id="rId6"/>
              </a:rPr>
              <a:t>/</a:t>
            </a:r>
            <a:r>
              <a:rPr lang="cs-CZ" sz="1800" dirty="0" err="1" smtClean="0">
                <a:hlinkClick r:id="rId6"/>
              </a:rPr>
              <a:t>results.aspx</a:t>
            </a:r>
            <a:r>
              <a:rPr lang="cs-CZ" sz="1800" dirty="0" smtClean="0">
                <a:hlinkClick r:id="rId6"/>
              </a:rPr>
              <a:t>?</a:t>
            </a:r>
            <a:r>
              <a:rPr lang="cs-CZ" sz="1800" dirty="0" err="1" smtClean="0">
                <a:hlinkClick r:id="rId6"/>
              </a:rPr>
              <a:t>qu</a:t>
            </a:r>
            <a:r>
              <a:rPr lang="cs-CZ" sz="1800" dirty="0" smtClean="0">
                <a:hlinkClick r:id="rId6"/>
              </a:rPr>
              <a:t>=</a:t>
            </a:r>
            <a:r>
              <a:rPr lang="cs-CZ" sz="1800" dirty="0" err="1" smtClean="0">
                <a:hlinkClick r:id="rId6"/>
              </a:rPr>
              <a:t>otazn</a:t>
            </a:r>
            <a:r>
              <a:rPr lang="cs-CZ" sz="1800" dirty="0" smtClean="0">
                <a:hlinkClick r:id="rId6"/>
              </a:rPr>
              <a:t>%C3%</a:t>
            </a:r>
            <a:r>
              <a:rPr lang="cs-CZ" sz="1800" dirty="0" err="1" smtClean="0">
                <a:hlinkClick r:id="rId6"/>
              </a:rPr>
              <a:t>ADk</a:t>
            </a:r>
            <a:r>
              <a:rPr lang="cs-CZ" sz="1800" dirty="0" smtClean="0">
                <a:hlinkClick r:id="rId6"/>
              </a:rPr>
              <a:t>&amp;</a:t>
            </a:r>
            <a:r>
              <a:rPr lang="cs-CZ" sz="1800" dirty="0" err="1" smtClean="0">
                <a:hlinkClick r:id="rId6"/>
              </a:rPr>
              <a:t>ctt</a:t>
            </a:r>
            <a:r>
              <a:rPr lang="cs-CZ" sz="1800" dirty="0" smtClean="0">
                <a:hlinkClick r:id="rId6"/>
              </a:rPr>
              <a:t>=1#</a:t>
            </a:r>
            <a:r>
              <a:rPr lang="cs-CZ" sz="1800" dirty="0" err="1" smtClean="0">
                <a:hlinkClick r:id="rId6"/>
              </a:rPr>
              <a:t>mt</a:t>
            </a:r>
            <a:r>
              <a:rPr lang="cs-CZ" sz="1800" dirty="0" smtClean="0">
                <a:hlinkClick r:id="rId6"/>
              </a:rPr>
              <a:t>:0|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>
                <a:solidFill>
                  <a:schemeClr val="accent2"/>
                </a:solidFill>
              </a:rPr>
              <a:t>Kolektiv autorů. </a:t>
            </a:r>
            <a:r>
              <a:rPr lang="cs-CZ" sz="1800" i="1" dirty="0" smtClean="0">
                <a:solidFill>
                  <a:schemeClr val="accent2"/>
                </a:solidFill>
              </a:rPr>
              <a:t>Základy slušného chování pro děti</a:t>
            </a:r>
            <a:r>
              <a:rPr lang="cs-CZ" sz="1800" dirty="0" smtClean="0">
                <a:solidFill>
                  <a:schemeClr val="accent2"/>
                </a:solidFill>
              </a:rPr>
              <a:t>. 1. </a:t>
            </a:r>
            <a:r>
              <a:rPr lang="cs-CZ" sz="1800" dirty="0" err="1" smtClean="0">
                <a:solidFill>
                  <a:schemeClr val="accent2"/>
                </a:solidFill>
              </a:rPr>
              <a:t>vyd</a:t>
            </a:r>
            <a:r>
              <a:rPr lang="cs-CZ" sz="1800" dirty="0" smtClean="0">
                <a:solidFill>
                  <a:schemeClr val="accent2"/>
                </a:solidFill>
              </a:rPr>
              <a:t>. Praha : </a:t>
            </a:r>
            <a:r>
              <a:rPr lang="cs-CZ" sz="1800" dirty="0" err="1" smtClean="0">
                <a:solidFill>
                  <a:schemeClr val="accent2"/>
                </a:solidFill>
              </a:rPr>
              <a:t>Svojtka</a:t>
            </a:r>
            <a:r>
              <a:rPr lang="cs-CZ" sz="1800" dirty="0" smtClean="0">
                <a:solidFill>
                  <a:schemeClr val="accent2"/>
                </a:solidFill>
              </a:rPr>
              <a:t> </a:t>
            </a:r>
            <a:r>
              <a:rPr lang="en-US" sz="1800" dirty="0" smtClean="0">
                <a:solidFill>
                  <a:schemeClr val="accent2"/>
                </a:solidFill>
              </a:rPr>
              <a:t>&amp;</a:t>
            </a:r>
            <a:r>
              <a:rPr lang="cs-CZ" sz="1800" dirty="0" smtClean="0">
                <a:solidFill>
                  <a:schemeClr val="accent2"/>
                </a:solidFill>
              </a:rPr>
              <a:t> Co, 2011. s. 14-16. ISBN 978-80-256-0198-1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398978"/>
          </a:xfrm>
        </p:spPr>
        <p:txBody>
          <a:bodyPr>
            <a:normAutofit fontScale="40000" lnSpcReduction="20000"/>
          </a:bodyPr>
          <a:lstStyle/>
          <a:p>
            <a:pPr>
              <a:buNone/>
            </a:pPr>
            <a:r>
              <a:rPr lang="cs-CZ" sz="5900" b="1" dirty="0" smtClean="0">
                <a:solidFill>
                  <a:schemeClr val="accent2"/>
                </a:solidFill>
              </a:rPr>
              <a:t>Shrnutí</a:t>
            </a:r>
          </a:p>
          <a:p>
            <a:pPr>
              <a:buNone/>
            </a:pPr>
            <a:endParaRPr lang="cs-CZ" sz="5900" dirty="0" smtClean="0">
              <a:solidFill>
                <a:schemeClr val="accent2"/>
              </a:solidFill>
            </a:endParaRPr>
          </a:p>
          <a:p>
            <a:r>
              <a:rPr lang="cs-CZ" b="1" dirty="0" smtClean="0">
                <a:solidFill>
                  <a:schemeClr val="accent2"/>
                </a:solidFill>
              </a:rPr>
              <a:t>Anotace	 	</a:t>
            </a:r>
            <a:r>
              <a:rPr lang="cs-CZ" b="1" dirty="0" smtClean="0">
                <a:solidFill>
                  <a:schemeClr val="accent2"/>
                </a:solidFill>
              </a:rPr>
              <a:t>	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smtClean="0">
                <a:solidFill>
                  <a:schemeClr val="accent2"/>
                </a:solidFill>
              </a:rPr>
              <a:t>Prezentace </a:t>
            </a:r>
            <a:r>
              <a:rPr lang="it-IT" dirty="0" smtClean="0">
                <a:solidFill>
                  <a:schemeClr val="accent2"/>
                </a:solidFill>
              </a:rPr>
              <a:t>je určena pro sedmý ročník ZŠ a </a:t>
            </a:r>
            <a:r>
              <a:rPr lang="cs-CZ" dirty="0" smtClean="0">
                <a:solidFill>
                  <a:schemeClr val="accent2"/>
                </a:solidFill>
              </a:rPr>
              <a:t>slouží </a:t>
            </a:r>
          </a:p>
          <a:p>
            <a:pPr>
              <a:buNone/>
            </a:pPr>
            <a:r>
              <a:rPr lang="cs-CZ" dirty="0" smtClean="0">
                <a:solidFill>
                  <a:schemeClr val="accent2"/>
                </a:solidFill>
              </a:rPr>
              <a:t>	</a:t>
            </a:r>
            <a:r>
              <a:rPr lang="cs-CZ" dirty="0" smtClean="0">
                <a:solidFill>
                  <a:schemeClr val="accent2"/>
                </a:solidFill>
              </a:rPr>
              <a:t>			</a:t>
            </a:r>
            <a:r>
              <a:rPr lang="cs-CZ" dirty="0" smtClean="0">
                <a:solidFill>
                  <a:schemeClr val="accent2"/>
                </a:solidFill>
              </a:rPr>
              <a:t>k </a:t>
            </a:r>
            <a:r>
              <a:rPr lang="cs-CZ" dirty="0" smtClean="0">
                <a:solidFill>
                  <a:schemeClr val="accent2"/>
                </a:solidFill>
              </a:rPr>
              <a:t>připomenutí základů slušného </a:t>
            </a:r>
            <a:r>
              <a:rPr lang="cs-CZ" dirty="0" smtClean="0">
                <a:solidFill>
                  <a:schemeClr val="accent2"/>
                </a:solidFill>
              </a:rPr>
              <a:t>chování </a:t>
            </a:r>
            <a:r>
              <a:rPr lang="cs-CZ" dirty="0" smtClean="0">
                <a:solidFill>
                  <a:schemeClr val="accent2"/>
                </a:solidFill>
              </a:rPr>
              <a:t>a rozpoutání diskuze </a:t>
            </a:r>
            <a:endParaRPr lang="cs-CZ" dirty="0" smtClean="0">
              <a:solidFill>
                <a:schemeClr val="accent2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accent2"/>
                </a:solidFill>
              </a:rPr>
              <a:t>	</a:t>
            </a:r>
            <a:r>
              <a:rPr lang="cs-CZ" dirty="0" smtClean="0">
                <a:solidFill>
                  <a:schemeClr val="accent2"/>
                </a:solidFill>
              </a:rPr>
              <a:t>			</a:t>
            </a:r>
            <a:r>
              <a:rPr lang="cs-CZ" dirty="0" smtClean="0">
                <a:solidFill>
                  <a:schemeClr val="accent2"/>
                </a:solidFill>
              </a:rPr>
              <a:t>na </a:t>
            </a:r>
            <a:r>
              <a:rPr lang="cs-CZ" dirty="0" smtClean="0">
                <a:solidFill>
                  <a:schemeClr val="accent2"/>
                </a:solidFill>
              </a:rPr>
              <a:t>téma vztahy mezi lidmi.</a:t>
            </a:r>
            <a:endParaRPr lang="cs-CZ" b="1" dirty="0" smtClean="0">
              <a:solidFill>
                <a:schemeClr val="accent2"/>
              </a:solidFill>
            </a:endParaRPr>
          </a:p>
          <a:p>
            <a:endParaRPr lang="cs-CZ" dirty="0" smtClean="0">
              <a:solidFill>
                <a:schemeClr val="accent2"/>
              </a:solidFill>
            </a:endParaRPr>
          </a:p>
          <a:p>
            <a:r>
              <a:rPr lang="cs-CZ" b="1" dirty="0" smtClean="0">
                <a:solidFill>
                  <a:schemeClr val="accent2"/>
                </a:solidFill>
              </a:rPr>
              <a:t>Autor			</a:t>
            </a:r>
            <a:r>
              <a:rPr lang="cs-CZ" dirty="0" smtClean="0">
                <a:solidFill>
                  <a:schemeClr val="accent2"/>
                </a:solidFill>
              </a:rPr>
              <a:t>Mgr. Sandra Tichá</a:t>
            </a:r>
          </a:p>
          <a:p>
            <a:endParaRPr lang="cs-CZ" dirty="0" smtClean="0">
              <a:solidFill>
                <a:schemeClr val="accent2"/>
              </a:solidFill>
            </a:endParaRPr>
          </a:p>
          <a:p>
            <a:r>
              <a:rPr lang="cs-CZ" b="1" dirty="0" smtClean="0">
                <a:solidFill>
                  <a:schemeClr val="accent2"/>
                </a:solidFill>
              </a:rPr>
              <a:t>Jazyk			</a:t>
            </a:r>
            <a:r>
              <a:rPr lang="cs-CZ" dirty="0" smtClean="0">
                <a:solidFill>
                  <a:schemeClr val="accent2"/>
                </a:solidFill>
              </a:rPr>
              <a:t>čeština</a:t>
            </a:r>
          </a:p>
          <a:p>
            <a:endParaRPr lang="cs-CZ" dirty="0" smtClean="0">
              <a:solidFill>
                <a:schemeClr val="accent2"/>
              </a:solidFill>
            </a:endParaRPr>
          </a:p>
          <a:p>
            <a:r>
              <a:rPr lang="cs-CZ" b="1" dirty="0" smtClean="0">
                <a:solidFill>
                  <a:schemeClr val="accent2"/>
                </a:solidFill>
              </a:rPr>
              <a:t>Očekávaný výstup	</a:t>
            </a:r>
            <a:r>
              <a:rPr lang="cs-CZ" b="1" dirty="0" smtClean="0">
                <a:solidFill>
                  <a:schemeClr val="accent2"/>
                </a:solidFill>
              </a:rPr>
              <a:t>	</a:t>
            </a:r>
            <a:r>
              <a:rPr lang="cs-CZ" dirty="0" smtClean="0">
                <a:solidFill>
                  <a:schemeClr val="accent2"/>
                </a:solidFill>
              </a:rPr>
              <a:t>Žáci </a:t>
            </a:r>
            <a:r>
              <a:rPr lang="cs-CZ" dirty="0" smtClean="0">
                <a:solidFill>
                  <a:schemeClr val="accent2"/>
                </a:solidFill>
              </a:rPr>
              <a:t>znají základy slušného chování a podle toho se také 			</a:t>
            </a:r>
            <a:r>
              <a:rPr lang="cs-CZ" dirty="0" smtClean="0">
                <a:solidFill>
                  <a:schemeClr val="accent2"/>
                </a:solidFill>
              </a:rPr>
              <a:t>	chovají</a:t>
            </a:r>
            <a:r>
              <a:rPr lang="cs-CZ" dirty="0" smtClean="0">
                <a:solidFill>
                  <a:schemeClr val="accent2"/>
                </a:solidFill>
              </a:rPr>
              <a:t>, umí diskutovat na téma vztahů mezi lidmi</a:t>
            </a:r>
          </a:p>
          <a:p>
            <a:endParaRPr lang="cs-CZ" dirty="0" smtClean="0">
              <a:solidFill>
                <a:schemeClr val="accent2"/>
              </a:solidFill>
            </a:endParaRPr>
          </a:p>
          <a:p>
            <a:r>
              <a:rPr lang="cs-CZ" b="1" dirty="0" smtClean="0">
                <a:solidFill>
                  <a:schemeClr val="accent2"/>
                </a:solidFill>
              </a:rPr>
              <a:t>Klíčová slova		</a:t>
            </a:r>
            <a:r>
              <a:rPr lang="cs-CZ" dirty="0" smtClean="0">
                <a:solidFill>
                  <a:schemeClr val="accent2"/>
                </a:solidFill>
              </a:rPr>
              <a:t>vztahy, lidé, slušnost, slušné chování</a:t>
            </a:r>
          </a:p>
          <a:p>
            <a:endParaRPr lang="cs-CZ" dirty="0" smtClean="0">
              <a:solidFill>
                <a:schemeClr val="accent2"/>
              </a:solidFill>
            </a:endParaRPr>
          </a:p>
          <a:p>
            <a:r>
              <a:rPr lang="cs-CZ" b="1" dirty="0" smtClean="0">
                <a:solidFill>
                  <a:schemeClr val="accent2"/>
                </a:solidFill>
              </a:rPr>
              <a:t>Druh učebního materiálu	</a:t>
            </a:r>
            <a:r>
              <a:rPr lang="cs-CZ" dirty="0" smtClean="0">
                <a:solidFill>
                  <a:schemeClr val="accent2"/>
                </a:solidFill>
              </a:rPr>
              <a:t>prezentace</a:t>
            </a:r>
          </a:p>
          <a:p>
            <a:endParaRPr lang="cs-CZ" dirty="0" smtClean="0">
              <a:solidFill>
                <a:schemeClr val="accent2"/>
              </a:solidFill>
            </a:endParaRPr>
          </a:p>
          <a:p>
            <a:r>
              <a:rPr lang="cs-CZ" b="1" dirty="0" smtClean="0">
                <a:solidFill>
                  <a:schemeClr val="accent2"/>
                </a:solidFill>
              </a:rPr>
              <a:t>Druh </a:t>
            </a:r>
            <a:r>
              <a:rPr lang="cs-CZ" b="1" dirty="0" err="1" smtClean="0">
                <a:solidFill>
                  <a:schemeClr val="accent2"/>
                </a:solidFill>
              </a:rPr>
              <a:t>interaktivity</a:t>
            </a:r>
            <a:r>
              <a:rPr lang="cs-CZ" b="1" smtClean="0">
                <a:solidFill>
                  <a:schemeClr val="accent2"/>
                </a:solidFill>
              </a:rPr>
              <a:t>	</a:t>
            </a:r>
            <a:r>
              <a:rPr lang="cs-CZ" b="1" smtClean="0">
                <a:solidFill>
                  <a:schemeClr val="accent2"/>
                </a:solidFill>
              </a:rPr>
              <a:t>	</a:t>
            </a:r>
            <a:r>
              <a:rPr lang="cs-CZ" smtClean="0">
                <a:solidFill>
                  <a:schemeClr val="accent2"/>
                </a:solidFill>
              </a:rPr>
              <a:t>aktivita</a:t>
            </a:r>
            <a:endParaRPr lang="cs-CZ" dirty="0" smtClean="0">
              <a:solidFill>
                <a:schemeClr val="accent2"/>
              </a:solidFill>
            </a:endParaRPr>
          </a:p>
          <a:p>
            <a:endParaRPr lang="cs-CZ" dirty="0" smtClean="0">
              <a:solidFill>
                <a:schemeClr val="accent2"/>
              </a:solidFill>
            </a:endParaRPr>
          </a:p>
          <a:p>
            <a:r>
              <a:rPr lang="cs-CZ" b="1" dirty="0" smtClean="0">
                <a:solidFill>
                  <a:schemeClr val="accent2"/>
                </a:solidFill>
              </a:rPr>
              <a:t>Cílová skupina		</a:t>
            </a:r>
            <a:r>
              <a:rPr lang="cs-CZ" dirty="0" smtClean="0">
                <a:solidFill>
                  <a:schemeClr val="accent2"/>
                </a:solidFill>
              </a:rPr>
              <a:t>žák</a:t>
            </a:r>
          </a:p>
          <a:p>
            <a:endParaRPr lang="cs-CZ" dirty="0" smtClean="0">
              <a:solidFill>
                <a:schemeClr val="accent2"/>
              </a:solidFill>
            </a:endParaRPr>
          </a:p>
          <a:p>
            <a:r>
              <a:rPr lang="cs-CZ" b="1" dirty="0" smtClean="0">
                <a:solidFill>
                  <a:schemeClr val="accent2"/>
                </a:solidFill>
              </a:rPr>
              <a:t>Stupeň a typ vzdělávání	</a:t>
            </a:r>
            <a:r>
              <a:rPr lang="cs-CZ" dirty="0" smtClean="0">
                <a:solidFill>
                  <a:schemeClr val="accent2"/>
                </a:solidFill>
              </a:rPr>
              <a:t>základní vzdělávání – druhý stupeň</a:t>
            </a:r>
          </a:p>
          <a:p>
            <a:endParaRPr lang="cs-CZ" dirty="0" smtClean="0">
              <a:solidFill>
                <a:schemeClr val="accent2"/>
              </a:solidFill>
            </a:endParaRPr>
          </a:p>
          <a:p>
            <a:r>
              <a:rPr lang="cs-CZ" b="1" dirty="0" smtClean="0">
                <a:solidFill>
                  <a:schemeClr val="accent2"/>
                </a:solidFill>
              </a:rPr>
              <a:t>Typická věková skupina	</a:t>
            </a:r>
            <a:r>
              <a:rPr lang="cs-CZ" dirty="0" smtClean="0">
                <a:solidFill>
                  <a:schemeClr val="accent2"/>
                </a:solidFill>
              </a:rPr>
              <a:t>12 – 13 let</a:t>
            </a:r>
          </a:p>
          <a:p>
            <a:endParaRPr lang="cs-CZ" dirty="0" smtClean="0">
              <a:solidFill>
                <a:schemeClr val="accent2"/>
              </a:solidFill>
            </a:endParaRPr>
          </a:p>
          <a:p>
            <a:r>
              <a:rPr lang="cs-CZ" b="1" dirty="0" smtClean="0">
                <a:solidFill>
                  <a:schemeClr val="accent2"/>
                </a:solidFill>
              </a:rPr>
              <a:t>Celková velikost		</a:t>
            </a:r>
            <a:r>
              <a:rPr lang="cs-CZ" dirty="0" smtClean="0">
                <a:solidFill>
                  <a:schemeClr val="accent2"/>
                </a:solidFill>
              </a:rPr>
              <a:t>1015 kB</a:t>
            </a:r>
          </a:p>
          <a:p>
            <a:endParaRPr lang="cs-CZ" dirty="0" smtClean="0">
              <a:solidFill>
                <a:schemeClr val="accent2"/>
              </a:solidFill>
            </a:endParaRPr>
          </a:p>
          <a:p>
            <a:endParaRPr lang="cs-CZ" dirty="0" smtClean="0">
              <a:solidFill>
                <a:schemeClr val="accent2"/>
              </a:solidFill>
            </a:endParaRPr>
          </a:p>
          <a:p>
            <a:pPr>
              <a:buNone/>
            </a:pPr>
            <a:endParaRPr lang="cs-CZ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756168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sz="3600" b="1" dirty="0" smtClean="0">
                <a:solidFill>
                  <a:schemeClr val="accent2"/>
                </a:solidFill>
              </a:rPr>
              <a:t>Metodická poznámka</a:t>
            </a:r>
          </a:p>
          <a:p>
            <a:pPr>
              <a:buNone/>
            </a:pPr>
            <a:r>
              <a:rPr lang="cs-CZ" dirty="0" smtClean="0">
                <a:solidFill>
                  <a:schemeClr val="accent2"/>
                </a:solidFill>
              </a:rPr>
              <a:t>Prezentace slouží k snadnějšímu uvedení do problematiky vztahů mezi lidmi.</a:t>
            </a:r>
          </a:p>
          <a:p>
            <a:pPr>
              <a:buNone/>
            </a:pPr>
            <a:r>
              <a:rPr lang="cs-CZ" dirty="0" smtClean="0">
                <a:solidFill>
                  <a:schemeClr val="accent2"/>
                </a:solidFill>
              </a:rPr>
              <a:t>Snímek 2- umožňuje připomenout základy slušného chování jako je pozdrav, podání rukou a seznámení se. Žáci připojují, co je k danému typu chování charakteristické, připomíná pravidla v daných situacích. </a:t>
            </a:r>
          </a:p>
          <a:p>
            <a:pPr>
              <a:buNone/>
            </a:pPr>
            <a:r>
              <a:rPr lang="cs-CZ" dirty="0" smtClean="0">
                <a:solidFill>
                  <a:schemeClr val="accent2"/>
                </a:solidFill>
              </a:rPr>
              <a:t>Umožňuje navázání např. HRANÍ SCÉNEK, kdy si žáci vymyslí scénku na jednu ze tří uvedených situací, mohou jí zahrát špatně, ostatní určují, co bylo proti zásadám slušného chování.</a:t>
            </a:r>
          </a:p>
          <a:p>
            <a:pPr>
              <a:buNone/>
            </a:pPr>
            <a:r>
              <a:rPr lang="cs-CZ" dirty="0" smtClean="0">
                <a:solidFill>
                  <a:schemeClr val="accent2"/>
                </a:solidFill>
              </a:rPr>
              <a:t>Snímek 3- oprava Snímku 2</a:t>
            </a:r>
          </a:p>
          <a:p>
            <a:pPr>
              <a:buNone/>
            </a:pPr>
            <a:r>
              <a:rPr lang="cs-CZ" dirty="0" smtClean="0">
                <a:solidFill>
                  <a:schemeClr val="accent2"/>
                </a:solidFill>
              </a:rPr>
              <a:t>Snímek 4- Navozuje diskuzi. Která z možných hodnot je pro každou skupinu či osobu nejtypičtější, nejdůležitější? Co očekáváme ve vztahu k ostatním? Všechny kombinace mohou být správně, záleží na žácích, co si odhlasují. Žáci se snaží obhájit svůj názor.</a:t>
            </a:r>
            <a:endParaRPr lang="cs-CZ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134</TotalTime>
  <Words>365</Words>
  <Application>Microsoft Office PowerPoint</Application>
  <PresentationFormat>Předvádění na obrazovce (4:3)</PresentationFormat>
  <Paragraphs>109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Aspekt</vt:lpstr>
      <vt:lpstr>VZTAHY MEZI LIDMI  </vt:lpstr>
      <vt:lpstr>Snímek 2</vt:lpstr>
      <vt:lpstr>Snímek 3</vt:lpstr>
      <vt:lpstr>Spoj dané osoby s hodnotou, která je pro ně charakteristická a vysvětli proč.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Dalibor</dc:creator>
  <cp:lastModifiedBy>Základní škola Ostrovní</cp:lastModifiedBy>
  <cp:revision>21</cp:revision>
  <dcterms:created xsi:type="dcterms:W3CDTF">2011-10-30T04:20:15Z</dcterms:created>
  <dcterms:modified xsi:type="dcterms:W3CDTF">2012-03-08T09:08:02Z</dcterms:modified>
</cp:coreProperties>
</file>