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3274154"/>
              </p:ext>
            </p:extLst>
          </p:nvPr>
        </p:nvGraphicFramePr>
        <p:xfrm>
          <a:off x="4348163" y="118490"/>
          <a:ext cx="4346223" cy="67395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3" imgW="5757666" imgH="8927601" progId="Word.Document.12">
                  <p:embed/>
                </p:oleObj>
              </mc:Choice>
              <mc:Fallback>
                <p:oleObj name="Document" r:id="rId3" imgW="5757666" imgH="892760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48163" y="118490"/>
                        <a:ext cx="4346223" cy="67395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6877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2920163" y="1223549"/>
            <a:ext cx="8574622" cy="2616199"/>
          </a:xfrm>
        </p:spPr>
        <p:txBody>
          <a:bodyPr/>
          <a:lstStyle/>
          <a:p>
            <a:pPr algn="ctr"/>
            <a:r>
              <a:rPr lang="cs-CZ" dirty="0" smtClean="0"/>
              <a:t>Základy úpravy digitální fotografie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1675" y="4868563"/>
            <a:ext cx="37657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Pracovní list - histogram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38393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02817" y="466739"/>
            <a:ext cx="2242089" cy="595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Pracovní </a:t>
            </a:r>
            <a:r>
              <a:rPr lang="cs-CZ" sz="3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</a:t>
            </a:r>
            <a:endParaRPr lang="cs-CZ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002817" y="1323474"/>
            <a:ext cx="531773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Upravte histogram fotografií podle vzoru: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289" y="2054277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82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472" y="1359346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996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710" y="1445440"/>
            <a:ext cx="5760720" cy="409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7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376" y="1404250"/>
            <a:ext cx="5760720" cy="409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61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948" y="1285206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753" y="1276968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397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230" y="1244016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816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516" y="1244016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14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083" y="1268730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388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21" y="1318157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2015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axa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TC103457496[[fn=Paralaxa]]</Template>
  <TotalTime>6</TotalTime>
  <Words>16</Words>
  <Application>Microsoft Office PowerPoint</Application>
  <PresentationFormat>Širokoúhlá obrazovka</PresentationFormat>
  <Paragraphs>4</Paragraphs>
  <Slides>12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Arial</vt:lpstr>
      <vt:lpstr>Calibri</vt:lpstr>
      <vt:lpstr>Corbel</vt:lpstr>
      <vt:lpstr>Times New Roman</vt:lpstr>
      <vt:lpstr>Paralaxa</vt:lpstr>
      <vt:lpstr>Microsoft Word Document</vt:lpstr>
      <vt:lpstr>Prezentace aplikace PowerPoint</vt:lpstr>
      <vt:lpstr>Základy úpravy digitální fotografie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úpravy digitální fotografie</dc:title>
  <dc:creator>Daniel Sisr</dc:creator>
  <cp:lastModifiedBy>Daniel Sisr</cp:lastModifiedBy>
  <cp:revision>3</cp:revision>
  <dcterms:created xsi:type="dcterms:W3CDTF">2013-06-20T02:12:13Z</dcterms:created>
  <dcterms:modified xsi:type="dcterms:W3CDTF">2013-06-29T17:53:14Z</dcterms:modified>
</cp:coreProperties>
</file>