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83" r:id="rId3"/>
    <p:sldId id="284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9" r:id="rId17"/>
    <p:sldId id="268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AB56F-476E-47DE-9F73-4782A565D3E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470D2-CA08-4908-BC00-B12C5E6450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4650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AB56F-476E-47DE-9F73-4782A565D3E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470D2-CA08-4908-BC00-B12C5E6450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1886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AB56F-476E-47DE-9F73-4782A565D3E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470D2-CA08-4908-BC00-B12C5E6450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00734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AB56F-476E-47DE-9F73-4782A565D3E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470D2-CA08-4908-BC00-B12C5E6450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561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AB56F-476E-47DE-9F73-4782A565D3E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470D2-CA08-4908-BC00-B12C5E6450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434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AB56F-476E-47DE-9F73-4782A565D3E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470D2-CA08-4908-BC00-B12C5E6450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306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AB56F-476E-47DE-9F73-4782A565D3E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470D2-CA08-4908-BC00-B12C5E6450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2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AB56F-476E-47DE-9F73-4782A565D3E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470D2-CA08-4908-BC00-B12C5E6450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07065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AB56F-476E-47DE-9F73-4782A565D3E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470D2-CA08-4908-BC00-B12C5E6450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220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AB56F-476E-47DE-9F73-4782A565D3E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470D2-CA08-4908-BC00-B12C5E6450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79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AB56F-476E-47DE-9F73-4782A565D3E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470D2-CA08-4908-BC00-B12C5E6450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2182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F4E7B1-0491-4A9C-B8F1-DAA55F4A25B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36741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568800-6287-4EF8-9397-40C9A74A015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44059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97C794-3A50-4068-88C1-BA74DCE7238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51503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9A6AD6-9715-4656-9C74-F1BEFA72339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6985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39CE7B-C80C-4F99-9CCB-2DC14CE0093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08128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3739C4-5B9D-4309-BC99-AFEF8A72294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20728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163C66-B57A-49DD-93DA-DD7205F2280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21171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F8C89E-F295-44C5-B21A-B4D4EF4EBF6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398257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DE8DB9-E79A-424E-AB56-F43BE25D70A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81151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D95C2A-8C9D-4363-AB7A-F941A849B65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88032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25B6E8-EDAC-487F-94E1-3EE77B5E03A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129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AB56F-476E-47DE-9F73-4782A565D3E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1470D2-CA08-4908-BC00-B12C5E6450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7469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CC5654D-FAA6-410C-8B52-2D7A79CB37CE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5632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7" Type="http://schemas.openxmlformats.org/officeDocument/2006/relationships/hyperlink" Target="http://www.youtube.com/watch?v=kEogJacjLTE" TargetMode="External"/><Relationship Id="rId2" Type="http://schemas.openxmlformats.org/officeDocument/2006/relationships/slide" Target="slide2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vdHxPM7fd64" TargetMode="External"/><Relationship Id="rId5" Type="http://schemas.openxmlformats.org/officeDocument/2006/relationships/hyperlink" Target="http://cs.wikipedia.org/wiki/The_Beatles" TargetMode="External"/><Relationship Id="rId4" Type="http://schemas.openxmlformats.org/officeDocument/2006/relationships/hyperlink" Target="http://www.karelgott.com/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2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8368607"/>
              </p:ext>
            </p:extLst>
          </p:nvPr>
        </p:nvGraphicFramePr>
        <p:xfrm>
          <a:off x="1647825" y="404813"/>
          <a:ext cx="5848350" cy="2232023"/>
        </p:xfrm>
        <a:graphic>
          <a:graphicData uri="http://schemas.openxmlformats.org/drawingml/2006/table">
            <a:tbl>
              <a:tblPr firstRow="1" firstCol="1" bandRow="1"/>
              <a:tblGrid>
                <a:gridCol w="1778884"/>
                <a:gridCol w="4069466"/>
              </a:tblGrid>
              <a:tr h="467862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Vladimír Rychlý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VY_32_Inovace_Informatika_1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Power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Point – vkládání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hypertextových odkazů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57550" y="2924175"/>
            <a:ext cx="2628900" cy="199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64935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popisující způsob vložení hypertextových odkazů do prezentace programu Microsoft Office </a:t>
            </a:r>
            <a:r>
              <a:rPr lang="cs-CZ" dirty="0" err="1" smtClean="0"/>
              <a:t>Power</a:t>
            </a:r>
            <a:r>
              <a:rPr lang="cs-CZ" dirty="0" smtClean="0"/>
              <a:t> Point 2010. Obsahuje podrobný popis vložení odkazů na webové stránky i odkazy mezi snímky v rámci dané prezentace, vše na řešených příkladech. Obsahuje i úkoly pro žáky. Možno použít i pro samostudium.</a:t>
            </a:r>
          </a:p>
        </p:txBody>
      </p:sp>
    </p:spTree>
    <p:extLst>
      <p:ext uri="{BB962C8B-B14F-4D97-AF65-F5344CB8AC3E}">
        <p14:creationId xmlns:p14="http://schemas.microsoft.com/office/powerpoint/2010/main" val="6138230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Hypertextové </a:t>
            </a:r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487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 na stránku na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Např.:</a:t>
            </a:r>
          </a:p>
          <a:p>
            <a:pPr lvl="1"/>
            <a:r>
              <a:rPr lang="cs-CZ" dirty="0" smtClean="0"/>
              <a:t>Pokud chceme ukázat zdroj, odkud jsme získali informace.</a:t>
            </a:r>
          </a:p>
          <a:p>
            <a:pPr lvl="1"/>
            <a:r>
              <a:rPr lang="cs-CZ" dirty="0" smtClean="0"/>
              <a:t>Chceme rozšířit naše údaje.</a:t>
            </a:r>
          </a:p>
          <a:p>
            <a:pPr lvl="1"/>
            <a:r>
              <a:rPr lang="cs-CZ" dirty="0" smtClean="0"/>
              <a:t>Odkaz na video k </a:t>
            </a:r>
            <a:r>
              <a:rPr lang="cs-CZ" smtClean="0"/>
              <a:t>našemu tématu.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0691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Odkaz na internetovou stránku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0364" y="764704"/>
            <a:ext cx="8214084" cy="158417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Vybereme myší text, ze kterého povede odkaz na internetovou stránku.</a:t>
            </a:r>
          </a:p>
          <a:p>
            <a:r>
              <a:rPr lang="cs-CZ" dirty="0" smtClean="0"/>
              <a:t>Klikneme na výběr pravým tlačítkem myši.</a:t>
            </a:r>
          </a:p>
          <a:p>
            <a:r>
              <a:rPr lang="cs-CZ" dirty="0" smtClean="0"/>
              <a:t>Zvolíme </a:t>
            </a:r>
            <a:r>
              <a:rPr lang="cs-CZ" i="1" dirty="0" smtClean="0"/>
              <a:t>Hypertextový odkaz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11560" y="2492896"/>
            <a:ext cx="7416824" cy="40104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923928" y="2204864"/>
            <a:ext cx="720080" cy="324036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7089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Odkaz na internetovou stránku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35426"/>
            <a:ext cx="8229600" cy="161277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Vybereme </a:t>
            </a:r>
            <a:r>
              <a:rPr lang="cs-CZ" i="1" dirty="0" smtClean="0"/>
              <a:t>Existující soubor nebo web. stránka.</a:t>
            </a:r>
          </a:p>
          <a:p>
            <a:r>
              <a:rPr lang="cs-CZ" dirty="0" smtClean="0"/>
              <a:t>Zkopírujeme adresu stránky z internetu a potvrdíme OK.</a:t>
            </a:r>
          </a:p>
          <a:p>
            <a:r>
              <a:rPr lang="cs-CZ" dirty="0" smtClean="0"/>
              <a:t>Po spuštění </a:t>
            </a:r>
            <a:r>
              <a:rPr lang="cs-CZ" dirty="0" smtClean="0"/>
              <a:t>prezentace bude odkaz fungovat.</a:t>
            </a:r>
          </a:p>
          <a:p>
            <a:endParaRPr lang="cs-CZ" i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85680" y="2780928"/>
            <a:ext cx="6984776" cy="3709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3563888" y="1484784"/>
            <a:ext cx="792088" cy="345638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5256076" y="1916832"/>
            <a:ext cx="108012" cy="410445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8702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Hypertextový odkaz na snímek v prezentaci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Chceme přeskočit na jiný snímek v prezentaci – např. část prezentace můžeme přeskočit.</a:t>
            </a:r>
          </a:p>
          <a:p>
            <a:r>
              <a:rPr lang="cs-CZ" dirty="0" smtClean="0"/>
              <a:t>Jeden snímek souží jako rozcestník, odkud přecházíme na jiné snímky prezentace a znovu se vracíme na rozcestník.</a:t>
            </a:r>
          </a:p>
          <a:p>
            <a:r>
              <a:rPr lang="cs-CZ" dirty="0" smtClean="0"/>
              <a:t>Příklad soutěž – viz dále.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7171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Soutěž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352928" cy="1584176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Spusťte si novou prezentaci a postupujte podle dalších pokynů.</a:t>
            </a:r>
          </a:p>
          <a:p>
            <a:r>
              <a:rPr lang="cs-CZ" dirty="0" smtClean="0"/>
              <a:t>Vytvoříme si tabulku o požadovaném počtu polí – viz obrázek dole (karta Vložení – Tabulka, v našem případě 4 pole = 2 sloupce, 2 řádky)</a:t>
            </a:r>
          </a:p>
          <a:p>
            <a:r>
              <a:rPr lang="cs-CZ" dirty="0" smtClean="0"/>
              <a:t>Do tabulky napíšeme počet bodů za otázku – z nich povede hypertextový odkaz na otázku.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18796"/>
              </p:ext>
            </p:extLst>
          </p:nvPr>
        </p:nvGraphicFramePr>
        <p:xfrm>
          <a:off x="1115616" y="2996952"/>
          <a:ext cx="7056784" cy="23762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28392"/>
                <a:gridCol w="3528392"/>
              </a:tblGrid>
              <a:tr h="118813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100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200</a:t>
                      </a:r>
                      <a:endParaRPr lang="cs-CZ" sz="4800" dirty="0"/>
                    </a:p>
                  </a:txBody>
                  <a:tcPr/>
                </a:tc>
              </a:tr>
              <a:tr h="118813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300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400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4566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96752"/>
            <a:ext cx="8891122" cy="3744416"/>
          </a:xfrm>
        </p:spPr>
        <p:txBody>
          <a:bodyPr>
            <a:normAutofit/>
          </a:bodyPr>
          <a:lstStyle/>
          <a:p>
            <a:r>
              <a:rPr lang="cs-CZ" dirty="0" smtClean="0"/>
              <a:t>Vytvoříme si čtyři snímky, na kterých jsou otázky – počet odpovídá počtu polí tabulky = v našem případě budou 4 snímky se 4 otázkami.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5727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420888"/>
            <a:ext cx="8229600" cy="1143000"/>
          </a:xfrm>
        </p:spPr>
        <p:txBody>
          <a:bodyPr/>
          <a:lstStyle/>
          <a:p>
            <a:r>
              <a:rPr lang="cs-CZ" dirty="0" smtClean="0"/>
              <a:t>Který je dnes rok?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1775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08920"/>
            <a:ext cx="8229600" cy="1143000"/>
          </a:xfrm>
        </p:spPr>
        <p:txBody>
          <a:bodyPr/>
          <a:lstStyle/>
          <a:p>
            <a:r>
              <a:rPr lang="cs-CZ" dirty="0" smtClean="0"/>
              <a:t>Jak se jmenuje český prezident?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7645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492896"/>
            <a:ext cx="8229600" cy="1143000"/>
          </a:xfrm>
        </p:spPr>
        <p:txBody>
          <a:bodyPr/>
          <a:lstStyle/>
          <a:p>
            <a:r>
              <a:rPr lang="cs-CZ" dirty="0" smtClean="0"/>
              <a:t>Kolik máme na Zemi kontinentů?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5504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564904"/>
            <a:ext cx="8229600" cy="1143000"/>
          </a:xfrm>
        </p:spPr>
        <p:txBody>
          <a:bodyPr/>
          <a:lstStyle/>
          <a:p>
            <a:r>
              <a:rPr lang="cs-CZ" dirty="0" smtClean="0"/>
              <a:t>Kolik měsíců má Jupiter?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086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276872"/>
            <a:ext cx="8229600" cy="1143000"/>
          </a:xfrm>
        </p:spPr>
        <p:txBody>
          <a:bodyPr/>
          <a:lstStyle/>
          <a:p>
            <a:r>
              <a:rPr lang="cs-CZ" dirty="0" smtClean="0"/>
              <a:t>Vrátíme se na snímek s tabulkou.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9374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 na snímek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27584" y="2564904"/>
            <a:ext cx="5128835" cy="3143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1124744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Označte v tabulce číslo 100 = body za 1 otázku a klikněte na něj pravým tlačítkem myši.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Vyberte opět </a:t>
            </a:r>
            <a:r>
              <a:rPr lang="cs-CZ" sz="2400" i="1" dirty="0" smtClean="0"/>
              <a:t>Hypertextový odkaz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123728" y="1484784"/>
            <a:ext cx="1656184" cy="280831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4211960" y="2276872"/>
            <a:ext cx="144016" cy="302433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2288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6368" y="116632"/>
            <a:ext cx="8147248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Odkaz na snímek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23528" y="2099341"/>
            <a:ext cx="8352928" cy="4431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06584" y="836712"/>
            <a:ext cx="65527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Vyberte </a:t>
            </a:r>
            <a:r>
              <a:rPr lang="cs-CZ" sz="2400" i="1" dirty="0" smtClean="0"/>
              <a:t>Místo v tomto dokumentu.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Najděte snímek s otázkou za 100 bodů.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Potvrďte OK.</a:t>
            </a:r>
            <a:endParaRPr lang="cs-CZ" sz="24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148064" y="1628800"/>
            <a:ext cx="360040" cy="396044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398435" y="1196752"/>
            <a:ext cx="1101557" cy="38884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4861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Odkaz na snímek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764705"/>
            <a:ext cx="8229600" cy="180020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Stejným způsobem označte otázky za 200, 300 a 400 bodů.</a:t>
            </a:r>
          </a:p>
          <a:p>
            <a:r>
              <a:rPr lang="cs-CZ" dirty="0" smtClean="0"/>
              <a:t>Abyste zabránili přechodu z rozcestníku s body za otázku jiným způsobem než přes hypertextové odkazy, zakažte na kartě </a:t>
            </a:r>
            <a:r>
              <a:rPr lang="cs-CZ" i="1" dirty="0" smtClean="0"/>
              <a:t>Přechody</a:t>
            </a:r>
            <a:r>
              <a:rPr lang="cs-CZ" dirty="0" smtClean="0"/>
              <a:t> přechod na další snímek = </a:t>
            </a:r>
            <a:r>
              <a:rPr lang="cs-CZ" i="1" dirty="0" smtClean="0"/>
              <a:t>nic není zatrženo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95536" y="2708920"/>
            <a:ext cx="8404951" cy="3312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1619672" y="2132856"/>
            <a:ext cx="432048" cy="72008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7020272" y="2060848"/>
            <a:ext cx="1152128" cy="100811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2030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Návrat na rozcestník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každé otázce si vytvořte odkaz pro návrat na rozcestník s body.</a:t>
            </a:r>
          </a:p>
          <a:p>
            <a:r>
              <a:rPr lang="cs-CZ" dirty="0" smtClean="0"/>
              <a:t>Může to být text, obrázek apod.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0300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Vytvoření šipky pro návrat z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1252736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Přejděte na snímek se zněním 1 otázky.</a:t>
            </a:r>
          </a:p>
          <a:p>
            <a:r>
              <a:rPr lang="cs-CZ" dirty="0" smtClean="0"/>
              <a:t>Na kartě </a:t>
            </a:r>
            <a:r>
              <a:rPr lang="cs-CZ" i="1" dirty="0" smtClean="0"/>
              <a:t>Vložení</a:t>
            </a:r>
            <a:r>
              <a:rPr lang="cs-CZ" dirty="0" smtClean="0"/>
              <a:t> vyberte </a:t>
            </a:r>
            <a:r>
              <a:rPr lang="cs-CZ" i="1" dirty="0"/>
              <a:t>Obrazce</a:t>
            </a:r>
            <a:r>
              <a:rPr lang="cs-CZ" dirty="0" smtClean="0"/>
              <a:t> a </a:t>
            </a:r>
            <a:r>
              <a:rPr lang="cs-CZ" i="1" dirty="0"/>
              <a:t>Šipku doleva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29975" b="35837"/>
          <a:stretch/>
        </p:blipFill>
        <p:spPr bwMode="auto">
          <a:xfrm>
            <a:off x="611559" y="2564904"/>
            <a:ext cx="7912217" cy="4078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1619672" y="2060848"/>
            <a:ext cx="1224136" cy="64807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2483768" y="2060848"/>
            <a:ext cx="2880320" cy="86409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2483768" y="2060848"/>
            <a:ext cx="4680520" cy="266429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0345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Myší nakreslete na snímku šipku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331640" y="1792482"/>
            <a:ext cx="6400000" cy="3420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6802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71420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Dvakrát na ni klikněte levým tlačítkem myši, abyste do ní mohli psát, a napište text.</a:t>
            </a:r>
            <a:endParaRPr lang="cs-CZ" sz="36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11560" y="2060848"/>
            <a:ext cx="7704856" cy="4162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3734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400" dirty="0" smtClean="0"/>
              <a:t>Vytvořte na ní hypertextový odkaz na rozcestník s body = klikněte na šipku pravým tlačítkem myši – hypertextový odkaz.</a:t>
            </a:r>
            <a:br>
              <a:rPr lang="cs-CZ" sz="2400" dirty="0" smtClean="0"/>
            </a:br>
            <a:r>
              <a:rPr lang="cs-CZ" sz="2400" dirty="0" smtClean="0"/>
              <a:t>Pozor – nevybírejte myší text v šipce, ale klikněte přímo na šipku.</a:t>
            </a:r>
            <a:endParaRPr lang="cs-CZ" sz="2400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55575" y="1772816"/>
            <a:ext cx="7680853" cy="4082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347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Vyberte </a:t>
            </a:r>
            <a:r>
              <a:rPr lang="cs-CZ" i="1" dirty="0" smtClean="0"/>
              <a:t>Místo v tomto dokumentu</a:t>
            </a:r>
            <a:r>
              <a:rPr lang="cs-CZ" dirty="0" smtClean="0"/>
              <a:t> a snímek s body = rozcestník.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83568" y="1844824"/>
            <a:ext cx="8064896" cy="4256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915816" y="764704"/>
            <a:ext cx="648072" cy="309634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>
            <a:off x="4139952" y="1412776"/>
            <a:ext cx="576064" cy="270030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716016" y="1484784"/>
            <a:ext cx="432048" cy="252028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0863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60649"/>
            <a:ext cx="8229600" cy="2232248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Šipku teď nakopírujte na všechny snímky s otázkami.</a:t>
            </a:r>
          </a:p>
          <a:p>
            <a:r>
              <a:rPr lang="cs-CZ" dirty="0" smtClean="0"/>
              <a:t>Zároveň na všech snímcích s otázkami zakažte přechody na jiný snímek = jediná možnost přechodu tak bude kliknout na šipku a vrátit se na rozcestník s body.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115616" y="2780928"/>
            <a:ext cx="6400000" cy="3415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267744" y="1412776"/>
            <a:ext cx="4752528" cy="165618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3563888" y="620688"/>
            <a:ext cx="2160240" cy="468052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5366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Hotovo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Spusťte a vyzkoušejte.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645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Vytvořte prezentaci o 2 vašich oblíbených zpěvácích, zpěvačkách nebo skupinách.</a:t>
            </a:r>
          </a:p>
          <a:p>
            <a:r>
              <a:rPr lang="cs-CZ" dirty="0" smtClean="0"/>
              <a:t>První snímek bude rozcestník ze kterého povedou odkazy dále – viz další snímek.</a:t>
            </a:r>
          </a:p>
          <a:p>
            <a:r>
              <a:rPr lang="cs-CZ" dirty="0" smtClean="0"/>
              <a:t>Jeden odkaz povede někam dál do vaší prezentace , kde bude informace o zpěvákovi.</a:t>
            </a:r>
          </a:p>
          <a:p>
            <a:r>
              <a:rPr lang="cs-CZ" dirty="0" smtClean="0"/>
              <a:t>Na snímku o zpěvákovi bude návrat zpět na rozcestník.</a:t>
            </a:r>
          </a:p>
          <a:p>
            <a:r>
              <a:rPr lang="cs-CZ" dirty="0" smtClean="0"/>
              <a:t>Nezapomeňte zakázat přechody.</a:t>
            </a:r>
          </a:p>
          <a:p>
            <a:r>
              <a:rPr lang="cs-CZ" dirty="0" smtClean="0"/>
              <a:t>Druhý odkaz bude na internetovou stránku o zpěvákovi.</a:t>
            </a:r>
          </a:p>
          <a:p>
            <a:r>
              <a:rPr lang="cs-CZ" dirty="0" smtClean="0"/>
              <a:t>Třetí bude nějaké zpěvákovo video na </a:t>
            </a:r>
            <a:r>
              <a:rPr lang="cs-CZ" dirty="0" err="1" smtClean="0"/>
              <a:t>Youtube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3475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5584165"/>
              </p:ext>
            </p:extLst>
          </p:nvPr>
        </p:nvGraphicFramePr>
        <p:xfrm>
          <a:off x="611560" y="764704"/>
          <a:ext cx="7524328" cy="50405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62164"/>
                <a:gridCol w="3762164"/>
              </a:tblGrid>
              <a:tr h="1680187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hlinkClick r:id="rId2" action="ppaction://hlinksldjump"/>
                        </a:rPr>
                        <a:t>Karel Gott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hlinkClick r:id="rId3" action="ppaction://hlinksldjump"/>
                        </a:rPr>
                        <a:t>Beatles</a:t>
                      </a:r>
                      <a:endParaRPr lang="cs-CZ" sz="3200" dirty="0"/>
                    </a:p>
                  </a:txBody>
                  <a:tcPr anchor="ctr"/>
                </a:tc>
              </a:tr>
              <a:tr h="1680187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hlinkClick r:id="rId4"/>
                        </a:rPr>
                        <a:t>Stránky o K. Gottovi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hlinkClick r:id="rId5"/>
                        </a:rPr>
                        <a:t>Stránky o Beatles</a:t>
                      </a:r>
                      <a:endParaRPr lang="cs-CZ" sz="3200" dirty="0"/>
                    </a:p>
                  </a:txBody>
                  <a:tcPr anchor="ctr"/>
                </a:tc>
              </a:tr>
              <a:tr h="1680187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hlinkClick r:id="rId6"/>
                        </a:rPr>
                        <a:t>Video K. Gotta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hlinkClick r:id="rId7"/>
                        </a:rPr>
                        <a:t>Video Beatles</a:t>
                      </a:r>
                      <a:endParaRPr lang="cs-CZ" sz="32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7190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Gott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Známý český zpěvák</a:t>
            </a:r>
          </a:p>
          <a:p>
            <a:r>
              <a:rPr lang="cs-CZ" dirty="0" smtClean="0"/>
              <a:t>Držitel mnoha zlatých slavíků</a:t>
            </a:r>
            <a:endParaRPr lang="cs-CZ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6012160" y="5301208"/>
            <a:ext cx="2016224" cy="108012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251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Beatles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Slavná britská skupina</a:t>
            </a:r>
          </a:p>
          <a:p>
            <a:r>
              <a:rPr lang="cs-CZ" dirty="0" smtClean="0"/>
              <a:t>Vydala spoustu hitů.</a:t>
            </a:r>
          </a:p>
          <a:p>
            <a:r>
              <a:rPr lang="cs-CZ" dirty="0" smtClean="0"/>
              <a:t>John Lennon</a:t>
            </a:r>
          </a:p>
          <a:p>
            <a:r>
              <a:rPr lang="cs-CZ" dirty="0" err="1" smtClean="0"/>
              <a:t>Ringo</a:t>
            </a:r>
            <a:r>
              <a:rPr lang="cs-CZ" dirty="0" smtClean="0"/>
              <a:t> Star</a:t>
            </a:r>
          </a:p>
          <a:p>
            <a:r>
              <a:rPr lang="cs-CZ" dirty="0" smtClean="0"/>
              <a:t>Paul </a:t>
            </a:r>
            <a:r>
              <a:rPr lang="cs-CZ" dirty="0" err="1" smtClean="0"/>
              <a:t>Mc</a:t>
            </a:r>
            <a:r>
              <a:rPr lang="cs-CZ" dirty="0" smtClean="0"/>
              <a:t> </a:t>
            </a:r>
            <a:r>
              <a:rPr lang="cs-CZ" dirty="0" err="1" smtClean="0"/>
              <a:t>Cartney</a:t>
            </a:r>
            <a:endParaRPr lang="cs-CZ" dirty="0" smtClean="0"/>
          </a:p>
          <a:p>
            <a:r>
              <a:rPr lang="cs-CZ" dirty="0" smtClean="0"/>
              <a:t>George Harrison</a:t>
            </a:r>
            <a:endParaRPr lang="cs-CZ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6012160" y="5301208"/>
            <a:ext cx="2016224" cy="108012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116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694</Words>
  <Application>Microsoft Office PowerPoint</Application>
  <PresentationFormat>Předvádění na obrazovce (4:3)</PresentationFormat>
  <Paragraphs>101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29</vt:i4>
      </vt:variant>
    </vt:vector>
  </HeadingPairs>
  <TitlesOfParts>
    <vt:vector size="31" baseType="lpstr">
      <vt:lpstr>Motiv systému Office</vt:lpstr>
      <vt:lpstr>Výchozí návrh</vt:lpstr>
      <vt:lpstr>Prezentace aplikace PowerPoint</vt:lpstr>
      <vt:lpstr>Anotace</vt:lpstr>
      <vt:lpstr>Hypertextové odkazy</vt:lpstr>
      <vt:lpstr>Odkaz na stránku na internetu</vt:lpstr>
      <vt:lpstr>Odkaz na internetovou stránku</vt:lpstr>
      <vt:lpstr>Odkaz na internetovou stránku</vt:lpstr>
      <vt:lpstr>Hypertextový odkaz na snímek v prezentaci</vt:lpstr>
      <vt:lpstr>Soutěž</vt:lpstr>
      <vt:lpstr>Vytvoříme si čtyři snímky, na kterých jsou otázky – počet odpovídá počtu polí tabulky = v našem případě budou 4 snímky se 4 otázkami.</vt:lpstr>
      <vt:lpstr>Který je dnes rok?</vt:lpstr>
      <vt:lpstr>Jak se jmenuje český prezident?</vt:lpstr>
      <vt:lpstr>Kolik máme na Zemi kontinentů?</vt:lpstr>
      <vt:lpstr>Kolik měsíců má Jupiter?</vt:lpstr>
      <vt:lpstr>Vrátíme se na snímek s tabulkou.</vt:lpstr>
      <vt:lpstr>Odkaz na snímek</vt:lpstr>
      <vt:lpstr>Odkaz na snímek</vt:lpstr>
      <vt:lpstr>Odkaz na snímek</vt:lpstr>
      <vt:lpstr>Návrat na rozcestník</vt:lpstr>
      <vt:lpstr>Vytvoření šipky pro návrat z otázky</vt:lpstr>
      <vt:lpstr>Myší nakreslete na snímku šipku</vt:lpstr>
      <vt:lpstr>Dvakrát na ni klikněte levým tlačítkem myši, abyste do ní mohli psát, a napište text.</vt:lpstr>
      <vt:lpstr>Vytvořte na ní hypertextový odkaz na rozcestník s body = klikněte na šipku pravým tlačítkem myši – hypertextový odkaz. Pozor – nevybírejte myší text v šipce, ale klikněte přímo na šipku.</vt:lpstr>
      <vt:lpstr>Vyberte Místo v tomto dokumentu a snímek s body = rozcestník.</vt:lpstr>
      <vt:lpstr>Prezentace aplikace PowerPoint</vt:lpstr>
      <vt:lpstr>Hotovo</vt:lpstr>
      <vt:lpstr>Úkol</vt:lpstr>
      <vt:lpstr>Prezentace aplikace PowerPoint</vt:lpstr>
      <vt:lpstr>Karel Gott</vt:lpstr>
      <vt:lpstr>Beatles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Hyperextové odkazy</dc:title>
  <dc:creator>Vladimír Rychlý</dc:creator>
  <cp:lastModifiedBy>Administrator</cp:lastModifiedBy>
  <cp:revision>18</cp:revision>
  <dcterms:created xsi:type="dcterms:W3CDTF">2012-10-16T19:31:59Z</dcterms:created>
  <dcterms:modified xsi:type="dcterms:W3CDTF">2013-07-03T08:07:38Z</dcterms:modified>
</cp:coreProperties>
</file>