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41"/>
  </p:notesMasterIdLst>
  <p:sldIdLst>
    <p:sldId id="298" r:id="rId4"/>
    <p:sldId id="297" r:id="rId5"/>
    <p:sldId id="256" r:id="rId6"/>
    <p:sldId id="257" r:id="rId7"/>
    <p:sldId id="258" r:id="rId8"/>
    <p:sldId id="259" r:id="rId9"/>
    <p:sldId id="260" r:id="rId10"/>
    <p:sldId id="262" r:id="rId11"/>
    <p:sldId id="264" r:id="rId12"/>
    <p:sldId id="261" r:id="rId13"/>
    <p:sldId id="265" r:id="rId14"/>
    <p:sldId id="266" r:id="rId15"/>
    <p:sldId id="267" r:id="rId16"/>
    <p:sldId id="268" r:id="rId17"/>
    <p:sldId id="271" r:id="rId18"/>
    <p:sldId id="272" r:id="rId19"/>
    <p:sldId id="273" r:id="rId20"/>
    <p:sldId id="274" r:id="rId21"/>
    <p:sldId id="270" r:id="rId22"/>
    <p:sldId id="294" r:id="rId23"/>
    <p:sldId id="275" r:id="rId24"/>
    <p:sldId id="276" r:id="rId25"/>
    <p:sldId id="277" r:id="rId26"/>
    <p:sldId id="278" r:id="rId27"/>
    <p:sldId id="279" r:id="rId28"/>
    <p:sldId id="288" r:id="rId29"/>
    <p:sldId id="292" r:id="rId30"/>
    <p:sldId id="280" r:id="rId31"/>
    <p:sldId id="286" r:id="rId32"/>
    <p:sldId id="291" r:id="rId33"/>
    <p:sldId id="287" r:id="rId34"/>
    <p:sldId id="289" r:id="rId35"/>
    <p:sldId id="290" r:id="rId36"/>
    <p:sldId id="293" r:id="rId37"/>
    <p:sldId id="295" r:id="rId38"/>
    <p:sldId id="296" r:id="rId39"/>
    <p:sldId id="299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222" y="11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024" units="cm"/>
          <inkml:channel name="Y" type="integer" max="768" units="cm"/>
        </inkml:traceFormat>
        <inkml:channelProperties>
          <inkml:channelProperty channel="X" name="resolution" value="32" units="1/cm"/>
          <inkml:channelProperty channel="Y" name="resolution" value="32" units="1/cm"/>
        </inkml:channelProperties>
      </inkml:inkSource>
      <inkml:timestamp xml:id="ts0" timeString="2013-05-13T06:21:56.231"/>
    </inkml:context>
    <inkml:brush xml:id="br0">
      <inkml:brushProperty name="width" value="0.05292" units="cm"/>
      <inkml:brushProperty name="height" value="0.05292" units="cm"/>
      <inkml:brushProperty name="color" value="#FFFF00"/>
    </inkml:brush>
  </inkml:definitions>
  <inkml:trace contextRef="#ctx0" brushRef="#br0">2803 4341,'-25'25,"0"-25,1 0,-26 24,-25 1,51-25,-1 0,-25 0,25 0,-49 0,49 0,0 0,-24 0,24 0,0 0,-24 0,24 0,-25 0,1 0,24 0,-50 0,1 25,24-25,-24 0,24 0,1 0,-26 0,26 0,-26 25,1 0,24-1,1-24,-26 0,1 25,-25 0,24 0,26 0,-1-1,0-24,26 0,-1 25,-25 0,25 0,25-25,-24 25,-1 24,0 1,-25 24,50 1,-24-1,-1-49,25 74,-25-49,25-1,0 1,0 0,0-50,0 24,0 26,0-50,0 25,25 24,0-49,-25 25,24 0,1-25,0 25,0 24,0-49,-1 0,1 25,25 0,24 0,-49 0,25-25,24 24,50 26,-50-25,26 0,24 49,-25-49,75 0,-26 0,-24-1,0-24,-49 0,-1 0,-49 0,0 0,0 0,24 0,26 25,-26-25,1 0,49 0,25 0,-25 0,-24 0,-1 0,25 0,50 0,0 0,49 0,-24 0,-50 0,50 0,24 0,-24 0,-1 0,-98 0,24 0,0 0,-24 0,-1 0,-24 0,24 0,-24 0,24 0,25 0,-74 0,25 0,-25 0,24-25,1 25,49-24,-99 24,99-25,-49-25,24 25,1 1,-1-26,50 0,-74 25,24-24,-49-1,25 25,24-49,-24 24,-26 1,-24 24,0-49,0 24,0 0,0 26,0-26,-24 25,-26-49,25 49,-24-25,-26 1,26 24,-51 0,-73 0,74 25,24-24,-74-26,50 50,49-25,-49 25,0-25,74 25,-49 0,24-25,-24 25,49 0,-49 0,49-24,-25 24,-24-25,24 25,-49-25,24 25,-49-50,25 50,-25-49,25 49,-25-50,25 50,49 0,-24 0,24 0,1 0,24-25,0 25,0 0,-49-24,74 24,-50 0,25 0,25 0,-25 0,1 0,24 0,-50 0,0 0,1-25,-26 25,1 0,-50 0,74 0,-24 0,0 0,-1 0,26 0,-1 0,0 0,1 0,24 0,25 0,-50 0,50 0,-25 0,1 0,-1 0,25 0,-25 0,0 0,25 0,-25 0</inkml:trace>
  <inkml:trace contextRef="#ctx0" brushRef="#br0" timeOffset="14686.09">2282 9500,'-25'0,"0"0,1 0,24 0,-25 0,0 0,0 0,0 0,1 0,24 0,-50 0,25 0,-49 0,-1 0,-24 0,25 0,-1 0,-24 0,25 0,-26 0,26 0,0 0,49 0,-25 0,25 0,-49 0,49 0,0 0,25 25,-24 0,-1-25,25 25,-50 24,25-24,-24 49,24-24,25-25,-25 0,25 24,-25-49,25 25,-24 25,24-26,0 1,0 0,0-25,0 25,0 0,0 0,24-25,1 24,-25 1,75 25,-26-25,50 24,-49 1,99-1,-124-24,49 0,0 0,26 24,-26-24,-24 0,-1-25,1 0,0 0,-1 0,26 25,-1-25,25 0,0 0,-49 0,0 0,-1 0,1 0,-50 0,25 0,24 0,26 0,24 0,-25 0,-24 0,24 0,-24 0,24 0,26 0,24 0,0 0,0 0,-50 0,25 0,-74 0,49 0,-24 0,-25 0,74 0,0 0,25 0,-74 0,49 0,0 0,1 0,-26 0,50 0,-25 0,0 0,1 0,-26 0,1 0,49 25,-25-25,-25 0,25 0,-24 0,24 0,-25 0,26 0,-51 0,51 0,-1 0,-25 0,1 0,24 0,0 0,25 0,-25 0,25 0,-49 0,49 0,-25 0,25 24,0-24,25 0,-25 0,49 0,-49 0,0 0,1 0,-26 0,25 0,-50 0,25 0,1 0,24 0,0 0,0 0,0 0,-25 0,0 0,-24 0,-51 0,51 0,-1 0,-24 0,-1 0,1 0,24 0,-24 0,0 0,-1 0,26 0,-1 0,1 0,-1 0,0 0,26 0,24 0,-25 0,25 0,-25 0,-49 0,24 0,0 0,-24 0,49 0,-49 0,24 0,-24 0,0 0,-1 0,-24 0,25 0,-26 0,51 0,-75 0,49 0,1 0,-25 0,24 0,51 0,-26 0,25 0,-24 0,-51 0,26-24,25-1,-51 0,26 25,0-25,-50 25,49-25,-24 1,-25-1,25 25,0-25,-1-25,1 26,-25-26,25-24,0 49,-25 0,0-25,0 26,0-1,0 0,0 25,-25-25,0 0,0 0,25 25,-49-24,-1-1,25 0,-24 25,-26-25,75 0,-24 25,-1 0,0-24,-25 24,25-25,25 25,-49 0,-1 0,50 0,-49 0,24-25,0 25,-25 0,50-25,-49 25,24 0,-49 0,-1 0,26 0,-26 0,-24 0,25 0,24-25,0 1,-24 24,-1 0,26 0,-26-25,51 25,-26-25,-24 25,24 0,0 0,-49 0,50 0,-26 0,-24 0,25 0,49 0,-25 0,25 0,-24 0,-1 0,25 0,-24 0,24 0,-25 0,-24 0,49 0,-49 0,-1 0,26 0,-26 0,1 0,-1 0,1 0,0 0,49 0,-50 0,1 0,49 0,-49 0,-26 0,51 0,-26 0,51 0,-1 0,-25 0,25 0,1 0,-1-25,25 25,-50 0,25 0,1-25,-1 25,0 0,0 0,0-24,1 24,-1 0,0-25,-25 0,-24 25,-25-50,24 50,26 0,-26-24,26 24,24-25,-25 0,1 25,-1 0,0 0,1-25,49 25,-50 0,25 0,1 0,-1 0,-25 0,1 0,-1 0,-24 0,-26 0,51 0,-1 0,-24 0,49 0,-49 0,49 0,0 0,-25 0,25 0,1 0,-26 0,0 0,1 0,-26 0,51 0,-26 0,25 0,-49 0,24 0,25 0,-24 0,-26 0,51 0,-26 0,-49 0,49 0,-24 0,-1 0,1 0,24 0,-24 0,-1 0,51 0,-26 0,0 0,-24 0,0 0,49 0,-50 0,1 0,49 0,-74 0,49 0,26 0,-51 0,1 0,24 0,-49 0,24 0,26 0,-26 0,1 0,0 0,-1 0,1 0,-25 0,24 0,-24 0,-25 25,-25 0,50-25,74 0,-49 0,49 0,-50 0,1 0,49 0,-49 0,49 0,0 0,-24 0,24 0,0 0,0 0,0 0,1 0,-26 0,25 0,-24 0,24 0,0 0,0 0,0 0,0 0,1 0,-1 0,25 0,-25 0,-25 0,26 0,-1 0,0 0,25 0,-25 0,0 0,1 0,24 0,-25 0,0 0,25 0,-50 0,26 0,24 0</inkml:trace>
  <inkml:trace contextRef="#ctx0" brushRef="#br0" timeOffset="27403.6189">1885 8062,'-25'0,"1"0,-1 0,0 0,0 0,0 0,-24 0,-1 0,50 0,-25 0,-24 0,24 24,-25 1,25-25,1 0,24 0,-50 0,25 0,0 0,-24 25,-26 0,75 0,-49-1,-26-24,75 25,-24-25,-1 0,25 25,-25 0,0-25,0 25,25-1,0-24,0 25,0 25,0-50,0 25,0-1,0 1,0 0,0 25,0-50,0 49,25-24,0-25,-25 25,25 0,0-1,-1 1,-24 0,25 0,0-25,-25 25,25-25,24 0,-49 0,25 0,0 0,0 0,24 24,1-24,0 0,24 25,-24-25,-1 0,-49 0,50 0,-25 0,0 0,74 0,0 0,-25 0,26 0,-1 25,-25-25,-49 0,25 0,-26 0,1 0,-25 0,25 0,0 0,-25 0,25 0,24 0,-24 0,49 0,26 25,-51-25,26 0,-1 0,-49 0,74 0,-74 0,25 0,-50 0,24 0,1 0,0 0,0 0,0 0,-25 0,24 0,1 0,-25 0,25 0,25 0,-26 0,26 0,0 0,-50 0,49 0,1 0,-25 0,49 0,1 0,-51 0,26 0,0 25,-26-25,26 0,-25 0,0 0,-1 0,1 0,25 0,-25 0,-1 0,26 24,-25-24,0 0,-1 0,1 0,0 0,25 25,-26-25,-24 0,50 0,-25 0,0 0,-1 25,26 0,-25-25,24 0,-24 0,25 25,24-25,-24 0,0 25,-26-25,26 0,-25 0,24 0,-24 0,25 0,-1 0,-49 0,75 0,-50 0,49 24,25 1,-49-25,-1 0,26 0,-26 0,1 0,24 0,1 0,-1 0,26 0,-26 0,0 0,-49 0,50 0,-51 0,26 0,24 0,-24 0,24 0,1 0,-26 0,51 0,-26 0,25 0,-49 0,0 0,24 0,-49 0,49 0,-24 0,24 0,1 0,-51 0,51 0,-1 0,-24 0,24 0,1 0,-26 0,1 0,-1 0,-24-25,0 25,25-24,-25 24,24-50,1 25,-50 0,49 0,26-24,-50 24,-25 0,0 0,0 1,0-1,0 0,0-49,0 49,0-25,0 1,-25 24,0-25,0 1,-24-1,24 50,0-50,0 26,-24-1,-1 0,0 0,50 25,-74-25,24 25,1-24,-1-1,0 25,26 0,-26 0,25-25,-49 25,24-25,25 25,25 0,-24 0,-1-25,25 25,-25 0,-49-24,74 24,-100-50,100 50,-49 0,-1-25,50 25,-49-25,-1 25,25-25,-49 1,24 24,0-25,-24 0,-25 25,24 0,-49-50,50 50,-25-24,-25 24,49 0,-24 0,0 0,49 0,1 0,24 0,0 0,-49 0,49 0,-25 0,1 0,-26 0,1 0,49 0,-49 0,24-25,25 25,-24 0,-51 0,26-25,0 25,-1 0,25 0,1 0,-1 0,1 0,-1 0,-49 0,49 0,1 0,-26 0,50 0,-24 0,24 0,-25 0,1 0,24 0,-49 0,-26 0,26 0,49 0,-49 0,24 0,25 0,-24 0,24 0,-25 0,-24 0,49 0,-49 0,-26 25,26-25,49 0,-74 0,25 0,24 0,-24 0,-1 0,50 0,-24 0,-1 0,25 0,0 0,1 0,-1 0,-25 0,1 0,49 0,-25 0,0 0,25 0,-25 0,0 0,1 0,24 0,-50 0,0 0,26 25,-26-1,0 1,26 0,-26 0,25-25,25 25,-25-25,1 0,-1 24,0 1,0-25,0 25,1 0,-1 0,0 0,0-1,-49 26,74-50,-25 25,-25 0,1 24,-1-24,0 25,26-26,24 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024" units="cm"/>
          <inkml:channel name="Y" type="integer" max="768" units="cm"/>
        </inkml:traceFormat>
        <inkml:channelProperties>
          <inkml:channelProperty channel="X" name="resolution" value="32" units="1/cm"/>
          <inkml:channelProperty channel="Y" name="resolution" value="32" units="1/cm"/>
        </inkml:channelProperties>
      </inkml:inkSource>
      <inkml:timestamp xml:id="ts0" timeString="2013-05-13T07:16:35.43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3770 6152,'-24'-25,"-1"25,-50 0,1 0,-1 0,1 0,0 0,-26 0,51 0,-75 0,25 0,-25 0,24 0,-24 0,0 0,0 0,0 0,50 0,-25 0,49 0,-24 0,-1 0,50 0,-49 0,0 0,-26 25,51-1,-26 1,-24 0,25 25,-26-1,51-24,-26 25,26-1,24-49,25 25,-50 25,26-50,24 24,0 1,-25 0,25 0,0 0,0-1,0 1,0 0,0-25,0 50,0-26,0 26,0 0,0-50,0 49,0-24,25 0,-1 25,1-1,-25-49,0 25,0 25,25-50,0 49,0 1,-1-25,26 24,0 1,-26-25,-24-25,25 0,0 0,0 24,24 1,-24 0,25-25,-1 0,1 25,49 24,-49-24,24-25,1 0,-50 25,74 0,-25 0,-24-25,-1 0,51 0,-26 0,25 24,-49 1,74-25,-25 0,50 50,-75-50,100 25,0-1,49 1,-99 0,-25-25,25 0,0 25,-25-25,-24 0,-1 0,1 0,-1 0,-49 0,24 0,-24 0,50 0,-26 0,-24 0,49-25,1 0,24 0,-49 25,24 0,25-24,1-1,73-25,26 50,-26-49,1 24,49 0,-24 0,24-24,-25 24,-49-25,0 1,-99 49,24-25,0 0,-24 0,0 0,-26 1,1-1,0 0,25-25,-26 26,1 24,-25-50,0 25,0 25,0-25,0 1,0 24,-25-50,-24 0,24 26,0-1,0-25,1 25,-1 25,0-49,-25 24,-24-25,49 50,-49-49,-25-1,49 25,-49-24,-1-1,51 25,24 0,-25 1,1-1,-1 25,50-25,-74 0,74 25,-50 0,1-25,24 25,-50 0,-24 0,74 0,-74 0,-25-49,0 49,-50 0,50 0,25 0,0 0,25 0,-26 0,1 0,25 0,24 0,-24 0,49 0,-74 0,49 0,25 0,-49 0,-1 0,51 0,-26 0,-24 0,49 0,-25 0,25 0,25 0,-24 0,-1 0,25 0,-25 0,-25-25,50 25,-49-25,-1 25,50-25,-49 25,24-24,-25 24,-24-25,49 25,-25 0,25 0,25 0,-24 0,-1 0</inkml:trace>
  <inkml:trace contextRef="#ctx0" brushRef="#br0" timeOffset="11265.0482">2902 12874,'-25'0,"1"-25,24 25,-100-25,26 25,-1-25,1 25,0-25,24 25,-24 0,24 0,0 0,-49 0,25 0,24 0,-24 0,-25 0,49 0,-24 0,-26 0,75 0,-24 0,-1 0,1 25,24-25,-25 0,25 25,-24 0,-1 0,1-1,24 1,-25 0,1 0,-1 24,25 1,25-50,-25 50,1-26,-1 1,25 25,-25-25,25-25,0 25,0-1,-25-24,25 50,0-25,0-25,0 49,0-24,0 0,0 0,0 0,0 24,0 1,0-50,0 25,0 24,25-24,-25 25,0-1,50 1,-26-1,1 1,25 0,-50-50,25 24,-1 1,-24-25,0 25,25 0,0 0,0-25,0 0,-1 0,51 24,-50-24,-1 0,26 25,0 0,-1 0,-49-25,50 0,24 25,-24-25,0 0,-1 0,1 0,-1 0,1 0,-25 0,24 0,26 0,-1 0,1 0,24 0,-74 0,49 0,-24 0,-1 0,50 0,-24 0,-1 0,1 0,24 0,-49 0,24 0,0 0,-24 0,0 0,-1 0,-24 0,49 0,50 0,-24 0,24 0,0 0,0 0,0 0,0 0,0 0,25 0,-25 0,0 0,-25 0,-25 0,1 0,24 0,0 0,-49 0,49 0,-25 0,-24 0,24 0,1 0,-50 0,49 0,25 0,-24 0,49 0,0 0,99 0,-49 0,24 0,-24 0,-50 0,0 0,0 0,0 0,49 0,1 0,-50 0,50 0,-50 0,0 0,-50 0,25 0,-49-25,74 25,-50-25,50 0,-49 25,-1-25,-24 1,24-1,-24 0,0 0,-1 0,1 1,24-26,1 25,-26-24,-24-1,0 0,0 26,-1-26,1-24,0-1,-25 1,0-1,0 1,0 49,0-24,0 24,0 0,0 0,0 0,-25-24,0-1,1 0,-1 50,-25-49,25 24,1 25,-1-25,-25 25,1-25,24 1,-74 24,-1-25,26 0,24 0,-74 25,25-25,0 25,-25-49,25 49,-25 0,24 0,1 0,50 0,-26 0,50 0,-24 0,24 0,0 0,-25 0,-24 0,24 0,-24 0,0 0,49 0,-50 0,1 0,49 0,-49 0,24 0,-24 0,-1 0,26 0,-26 0,26 0,-1 0,0 0,1 0,-1 0,-24 0,-1 0,51 0,-51 0,1 0,24 0,1 0,-1 0,-24 0,24 0,0 0,1 0,-26 0,26 0,-1 0,-24 0,24 0,-49 0,49 0,1 0,-1 0,25 0,-24 0,-1 0,25 0,-24 0,-26 0,50 0,-24 0,-1 0,25 0,1 0,-1 0,-50 0,1 0,49 0,-49 0,-1 0,-24 25,49-25,-24 0,24 0,26 0,-1 0,0 0,25 0,-50 0,26 0,-1 0,-25 0,50 0,-49 0,-1 0,25 0,0 0,-24 0,24 0,-25 0,26 0,-1 0,-25 0,1 0,-1 0,0 0,1 0,-26 0,50 0,1 0,-26 0,25 0,-24 0,24 0,-25 0,-24 0,49 0,-25 0,26 0,24 0,-25 0,0 0,0 0,0 0,-24 0,24 0,0 0,25 0,-25 0,-24 0,24 0,-25 0,1 24,49-24,-50 0,25 0,25 0,-25 0,1 0,-1 0,0 25,0 0,0-25,25 0,-24 0,-1 0,25 0,-25 0,-49-25</inkml:trace>
  <inkml:trace contextRef="#ctx0" brushRef="#br0" timeOffset="26842.3756">3299 10889,'-25'0,"0"0,25 0,-24 0,-1 0,0 0,-49 0,-1 0,26 0,-26 0,1 0,24 0,-49 0,24 25,1-25,-25 0,-25 50,49-50,-49 24,75 1,-26 0,26 0,-1 0,1-1,-1 1,0 0,1-25,-1 25,0 0,-24 0,24 24,26-24,-51 25,26-26,-1-24,50 25,-50 0,26 0,24-25,-25 25,-25 24,50-49,-25 25,-24 25,49-50,0 24,-25 1,25-25,0 25,0 25,0-50,0 24,0 26,0-25,0 24,0 1,25-25,0 24,-25-24,24 0,26 25,-25-26,-25 1,25-25,-1 25,-24 0,25-25,0 25,0 0,0-25,24 0,-49 24,50 1,-25-25,-25 0,49 0,1 0,-50 0,49 0,-24 0,-25 0,50 0,-25 0,49 0,1 0,-26 0,26 0,-1 0,0 0,-49 0,0 0,0 0,0 0,-1 0,1 0,-25 0,25 0,0 0,0 0,-1 0,1 0,-25 0,25 0,0 0,-25 0,49 0,1 0,-25 0,24 0,-24 0,0 0,25 0,-25 0,-1 0,1 0,-25 0,25 0,25 0,-50 0,74 0,-49 0,0 0,24 0,-49 0,50 0,-25 0,-25 0,24 0,51 0,-75 0,49 0,1 0,24 0,-49 0,0 0,-25 0,25 0,0 0,-25 0,49 0,-24 0,0 0,0 0,-1 0,1 0,25 0,-25 0,0 0,-1 0,1 0,0 0,25 0,-26 25,1-25,25 0,-25 0,-1 0,1 0,-25 0,50 0,-25 0,24 0,1 0,74 25,-99-25,49 0,0 25,-74-1,100-24,-76 0,1 0,25 0,-50 0,25 0,-1 0,-24 0,25 0,0 0,0 0,0 0,0 0,-1 0,26 0,-25 0,0 0,-1 0,1 0,25 0,-1 0,-49 0,50 0,24 0,-74 0,75-24,-75-1,74 0,-49 25,-25-25,50 0,-1 1,-24-1,25 0,-1 0,-49 25,25-25,0 0,0 25,-25-24,0-1,0 0,0 0,0-24,0 49,0-50,0 0,0 50,-25-49,0-1,25 25,-50-49,26 49,-26-49,25 49,25 0,-25 0,25-24,-24 49,-1-25,0-25,25 50,-50-24,1-1,49 25,-75-25,26 0,-1 0,1 1,-1-1,0 0,1 0,-50 0,24 25,50 0,-49 0,49-25,-25 25,26 0,-26-24,25 24,0 0,1 0,-51 0,50-25,-24 25,24 0,25 0,-50 0,-24 0,49 0,-24 0,-1 0,-24 0,-1 0,50 0,-24 0,24 0,25 0,-25 0,0 0,1-25,-1 25,0 0,25 0,-25 0,0 0,0-25,25 25,-49 0,24 0,-25 0,1-25,49 25,-25 0,0 0,0 0,1 0,-26 0,25 0,0 0,1 0,24 0,-25-24,0 24,25 0,-25 0,0-25,1 0,24 25,-25 0,0 0,25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</inkml:traceFormat>
        <inkml:channelProperties>
          <inkml:channelProperty channel="X" name="resolution" value="36.92308" units="1/cm"/>
          <inkml:channelProperty channel="Y" name="resolution" value="37.24138" units="1/cm"/>
        </inkml:channelProperties>
      </inkml:inkSource>
      <inkml:timestamp xml:id="ts0" timeString="2013-05-15T20:49:21.59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3228 4568,'0'-17,"0"-1,-35 1,-1-1,-17 18,1-35,16 35,-17-36,18 36,0 0,-18 0,35-17,-17 17,17 0,-17 0,17-18,-17 18,17 0,1 0,-1 0,1 0,-19 0,19 0,-19 0,1 0,-18 18,18-18,0 17,-18-17,35 0,-35 0,18 18,-36 17,36-35,0 18,-1 0,1-18,-18 35,36-18,-19 1,-17 0,18-1,18-17,-1 18,-17 0,17-1,0 1,1-18,-1 18,0-1,1 1,-1 0,0-18,18 17,-17-17,-1 0,18 18,-17-1,-1-17,18 18,-18-18,1 18,17-1,-18-17,0 18,18 0,0-1,-17 1,-1-18,18 18,0-1,0 18,0-17,0 0,18-18,-18 17,0 1,17-18,-17 18,0-1,18-17,-18 18,0 0,18-18,-18 17,17-17,-17 18,18-18,-18 17,18 1,17 0,-35-1,17 1,1 0,17-1,-17-17,0 36,17-36,-17 35,-1-17,19-1,-19 1,18-18,1 17,-19 1,19-18,-19 18,19-1,-1 1,18-18,-18 35,18-17,-18-18,0 35,1-17,34-18,-34 35,-1-35,18 18,-18-1,18 1,0 0,17-18,-34 0,34 0,-34 17,17 1,17-18,-35 18,36-18,-18 0,0 0,0 17,17 1,1-18,-18 0,35 0,-18 0,1 0,-18 17,17-17,-34 0,17 0,0 0,-1 0,19 0,-18 0,18 0,-19 0,19 0,-18 0,17 0,1 0,-18-17,17-1,-17 18,18-17,-18 17,17-18,1-17,-18-1,0 36,0-17,17-19,-17 19,0-18,18-1,-36 19,18-19,0 19,0-36,-18 35,0-35,18 36,-35-19,-1-17,1 18,-18 17,0-17,0 0,0 17,0 1,0-19,-35 1,17 17,-17-34,-18 34,18-17,-1-1,-16 1,-19 0,18-18,-18 35,19-17,16 0,-52 17,0-17,0-1,35 1,-18 18,-17-1,17 0,19 18,16-17,-34 17,17-18,0 18,0 0,18-18,17 18,-17-17,17 17,1 0,-1 0,-17 0,-1 0,1 0,0 0,-1 0,-16 17,16-17,-17 18,-17 0,35-1,-1 1,1 0,-18-1,35-17,1 18,-18-1,17-17,-17 18,17 0,-17-18,-1 17,19 1,-1-18,-35 0,36 18,-1-18,-17 0,-1 17,19-17,-1 0,0 0,1 0,17 18,-18-18,1 0,-1 18,18-1</inkml:trace>
  <inkml:trace contextRef="#ctx0" brushRef="#br0" timeOffset="5160.0186">2646 7320,'-18'18,"1"-18,-1 0,0 17,1-17,-19 0,1 18,17-18,-52 18,35-18,-18 0,17 0,-34 17,52-17,-17 18,0-18,17 18,-17-18,17 17,0 1,1-18,-1 0,1 18,-1-18,0 0,1 17,-19-17,36 18,-35-18,17 17,1 1,-18-18,17 0,0 18,-17-1,17-17,-17 18,17-18,1 18,17-1,-18-17,18 18,-35-18,35 18,-18-18,18 35,-17-35,-19 17,19 1,17 0,-18-1,0 1,18 0,-17-1,17 1,0 0,-18-1,18 1,0 17,0-17,0 17,0-17,18 17,-1-17,-17-1,18-17,-18 36,35-19,-35 18,36-17,-19 0,18 17,1-17,-1 17,0-17,18 34,-17-34,16 35,1-35,18 35,-18-36,0 1,17 17,-17-35,0 35,-18-17,1 0,17-18,-36 0,36 0,-35 0,17 0,-17 0,35 0,0 0,17 0,-17 0,18 0,34 0,-52 0,18 0,-18 0,35 0,-35 0,35 0,-17 0,-1 0,36 0,-53 0,18 0,-19 0,1-18,0 18,-17-18,-1 18,0-17,18 17,0 0,0 0,-18 0,18 0,0 0,-18 0,53 0,18 0,-70 0,16 0,54 0,-70 0,52 0,-35 0,0 0,17 0,-35 0,18 0,-17 0,-1 0,0 0,18 0,-18 0,-17 0,0 0,17-18,-17 1,-1-1,1 18,-18-18,18 18,-1-17,1-1,-18 0,17 1,-17-1,36 0,-36 1,0-1,17-17,-17 17,18-17,-18 17,0-17,0 17,0-17,0 17,0-17,0 18,0-19,0 1,0 17,-18-17,18 0,-17 17,-1 1,0-19,-17 1,18 17,-19-35,19 36,-54-36,53 35,-17-17,0 17,0-17,-1 17,1 1,0-1,-1-17,-16 17,16 1,1-1,0 0,-1 1,-16-1,16 18,-17-18,-17 1,-1 17,18-18,18 18,-18 0,18-18,-18 18,18-17,-36-1,18 18,-17-17,17 17,17 0,-17-18,1 0,-19 18,36-17,-53 17,35 0,17-18,-34 18,17-18,0 18,18 0,-18 0,0 0,18 0,-1 0,19 0,-36 0,35 0,-17 0,17 0,-17 0,17 0,1 18,-19 0,1-1,17-17,-17 18,18-18,-1 18,0-1,-17-17,35 18,-18-18,1 0,-1 17</inkml:trace>
  <inkml:trace contextRef="#ctx0" brushRef="#br0" timeOffset="8056.0082">2434 8996,'-17'-18,"-1"18,-17 0,-1-17,1 17,-18-18,0 18,-17 0,34 0,-34-18,35 18,-18 0,17 0,-17 0,1 0,34 0,-17 0,-1 0,1 0,-18 0,18 18,0 0,17-18,-53 35,54-18,-36-17,0 36,-18-1,18-17,1 17,-1 0,0-35,0 36,35-19,-35 36,36-53,-19 53,1-35,17-1,1 19,17-19,0 18,-18 1,18-19,0 1,0 17,-18-17,18 0,0-1,0 18,0 1,18-19,-18 36,18-35,-1 0,-17 17,36-17,-19 17,19 0,-19 0,18-17,1 17,-1-17,18 35,0-36,-18 19,36-1,-1 0,1 1,17-1,0 0,0-17,1-1,16 1,-34-18,52 18,-17-18,0 0,-53 0,18 0,-18 0,35 0,-53 0,18 0,0 0,17 0,19 0,-19 0,1 0,-1 0,1 0,17 0,0 0,0 0,1 0,34 0,-17 0,0 0,0 0,-18 0,71 0,-54 0,19 0,-18 0,35 0,-53-18,18 0,-36 18,-17-17,18-1,-36-17,18 17,-35 1,17-1,-17-17,17 17,-18 0,-17-17,18 17,0-34,-1 16,-17 1,0-18,0 18,18-18,-18 18,0-18,0 17,0 1,0-18,-18 18,-17-18,17 18,1-18,-18 18,17-1,0 1,-17 0,17-1,-17 19,0-36,17 53,1-18,-19 1,19-1,-19 0,19 1,-1 17,-17 0,-18-36,35 19,-17 17,-18 0,0-18,-17 0,17 18,0-17,0 17,-35-18,35 18,-35-17,52-1,-17 18,0-18,18 18,-35-17,34 17,-17 0,18 0,-18 0,18 0,-18 0,0 0,0 0,0 0,-17 0,-1 0,18 0,-17 0,17 0,-18 0,18 0,0 0,0 0,18 0,-18 17,18-17,0 18,-18-18,35 0,-17 0,17 0,-35 18,18-18,0 17,-1-17,19 0,-18 18,17-18,0 0,-17 0,17 0,-17 17,17-17,1 0,-1 0,0 18,18 0,-17-18,17 17,-18-17</inkml:trace>
  <inkml:trace contextRef="#ctx0" brushRef="#br0" timeOffset="12097.5165">2734 12136,'0'-18,"0"0,-18-17,1 35,-19-18,19 1,-36-19,0 19,0-1,18 1,-18-19,35 36,-52-35,52 17,-17 18,-1-17,1 17,18-18,-19 18,19 0,-36 0,35 0,0 0,-17 0,-18 0,18 0,-18 0,18 0,-18 0,18 0,-18 0,17 18,1-18,-18 0,36 35,-19-17,1-18,17 17,1 1,-19 0,19 17,-18-18,17 1,0 0,18 17,-17-35,17 35,0-17,-18 0,0 17,18-18,0 1,0 17,0-17,0 0,0 17,0 0,0-17,0 17,0-17,0-1,0 1,0 0,0-1,0 1,18 17,0-17,-18 0,17-1,1-17,0 35,-1-17,1 0,-1 17,1-35,0 35,-1-17,1 17,0-17,35 17,-36-17,18 17,18-17,-35 17,35-17,-18 17,1-17,-19 17,36-18,-35 1,17 0,0-1,18 1,-18-18,18 35,0 1,0-36,0 17,-18 1,1-1,34 1,-34 0,34-1,-35-17,36 18,-18-18,0 0,0 18,-18-1,36-17,-36 18,71 0,-53-18,35 0,-35 17,70-17,-35 0,-17 0,35 0,-18 0,35 0,-52 0,17 0,-35 0,35 0,-17 0,17 0,0 0,-35-17,35 17,-35 0,0-18,-18 18,36-18,-36 18,1 0,16 0,-16 0,17 0,-18 0,0 0,0 0,18 0,-17 0,-1 0,35-17,-17-1,36 18,-19-18,54 1,-19-1,1 0,-18 1,1-1,69 1,-87-1,35-35,-53 35,35-17,-53 0,0 0,1-18,-1 53,-17-36,-1-17,19 0,-36 36,0-36,0 18,0-1,0-17,0 18,0 0,0 17,-18-17,0-18,18 18,-35 17,17-35,18 18,-35 0,17-1,-17 1,0 0,17 17,-17-17,0 17,-1-17,1 0,-18-1,18 36,0-17,-53-18,35 35,17-18,-17 18,18-18,0 18,0 0,-1 0,-17 0,36 0,-19 0,19 0,-18-17,-18 17,17 0,1 0,-18-18,18 0,-18 18,18-17,-36 17,18 0,0 0,0 0,0 0,-17 0,17 0,-18 0,36 0,-35 0,34 0,1 0,-36 0,36 0,-18 0,18 0,-18 0,18 0,-18 0,0 0,18 0,-18 0,18 0,-1 17,1 1,0-18,-18 0,17 0,1 18,0-1,0-17,17 0,0 0,1 0,-1 0,-17 18,17-18,-17 0,-18 18,35-18,-17 0,17 0,-34 0,34 17,-17-17,17 0,0 0,1 0,-1 0,0 0,1 0,-1 0,0 0,1 0,-1 0,-17 0,17 0,-17 0,17 0,1 0,-19 0,1 0,18 0,-1 0,-17 0,-1 0,19 0,-1 0,0 0,1 0,-1 0,1 0,-19 0,19 0,-1 0,0 0,1 0,-1 0,0 0,1 0,-1 0,0 0,1 0,-1 0,1 0,-1 0,0 0,-17 0,17 0,1 0,-19 0,1 0,18 0</inkml:trace>
  <inkml:trace contextRef="#ctx0" brushRef="#br0" timeOffset="19753.4777">2769 13529,'-17'0,"-1"0,-53 0,36 0,-18-18,-17 18,-1-17,-17-1,35 18,-35 0,35 0,0 0,0 0,18 0,0 0,-1 0,19 0,-1 0,0 0,1 0,-36 0,35 18,-35-18,36 0,-36 0,17 0,19 0,-19 17,1-17,0 18,0-18,-18 18,35-18,0 0,-17 0,18 0,-19 17,19-17,-36 18,35-18,0 0,-17 18,-18-18,18 0,17 17,-17-17,0 18,17-18,0 0,-17 0,18 0,17 18,-18-18,18 17,-18-17,18 18,0-1,0 1,0 0,0-1,0 19,0-19,18 1,-18 0,0-1,18 1,-18-1,17 1,-17 0,18-1,-18 1,17-18,-17 18,36 17,-19-17,1 17,0-18,-1 19,19-19,-19 19,1-19,0 1,-1 17,36-35,-35 36,17-19,0 18,1-17,-19 0,36-1,0-17,-18 36,1-19,16-17,-16 36,17-19,0-17,0 0,17 18,-17-1,18-17,-1 18,18 0,-35-1,18-17,-18 0,0 0,0 0,-18 0,0 0,0 0,18 0,-17 0,16 0,1 0,-17 0,34 0,-17 0,0 0,0 0,18 18,-19 0,1-18,0 17,-17 1,16-18,-16 0,17 0,-36 0,19 0,-19 0,19 0,16 0,-34 0,35 0,-35 0,35 18,-18-1,18-17,0 18,0-18,-1 0,-16 0,-1 17,0-17,18 18,-17-18,34 0,-17 0,0 0,17 0,-17 0,18 0,-1 0,19 0,-54 0,36 0,-19 0,1 0,18 0,35 0,-53 0,0 0,-1 0,19 0,-18 0,0 0,17 0,-17 0,0 0,0 0,35 18,-35-18,18 0,-1 0,-17 0,18 0,-18 0,35 0,-35 0,35 0,-17 0,17 0,-35 0,17 0,-17 0,18 0,52 0,-52 0,35 0,-36 0,18 0,-17 0,0 0,34 0,-34 0,17 0,-17 0,34 0,-52 0,53 0,-53 0,18 0,-1 0,1 0,35 0,-71 0,53 0,-17 0,52-18,-52 18,-18-18,35 1,-35-1,0 1,17-19,1 1,-18 0,0 17,0-17,-18 17,18-35,-18 36,18-19,-35 1,17-18,-18 18,36-18,-53 18,36-18,-19 17,-17 1,0-18,0 36,0-19,0 19,0-19,0-16,0 16,-17 19,-1-19,18-17,-35 36,17-1,0-17,1 17,-18-17,17 17,-17 1,-1 17,19-36,-19 19,-16 17,16-18,-17 0,18 18,0-17,-18 17,0 0,0 0,0 0,-17 0,34 0,-34 0,34 0,-16 0,-1 0,0 0,0 0,0 0,-18 0,18 0,18 0,-18 0,0 0,0 0,18 0,-18 0,18 0,-18 0,18 0,-18 0,17 0,1 0,0-18,-18 18,0 0,18 0,0 0,-1 0,1 0,-18 0,18 0,-18-17,0-1,0 18,18 0,-36-18,36 18,-18-17,18-1,-18 18,0 0,0-18,-35 1,35 17,-35-18,35 0,0 18,-18 0,1 0,34 0,-16-17,-1 17,0 0,17 0,1-18,0 18,0 0,17 0,-35 0,0 0,18 0,-18 0,18 0,-1 0,-17 0,18 0,-35 0,34 0,1 0,-18 0,0 0,0 0,0 0,18 0,0 0,0 18,-1-18,1 0,0 0,-1 0,19 17,-18-17,-1 18,19-18,-19 0,1 0,17 0,-17 18,0-18,17 0,1 17,-36-17,17 0,-17 0,18 0,-18 0,0 0,18 0,-35 0,34 0,-34 0,17 0,0 0,0 18,-53 0,53-1,0 1,-53 0,36-18,-54 17,36 1,-18-1,1 1,16 0,36-1,1-17,-1 18,0-18,0 0,35 0,1 18,-1-18,0 0,1 0,-1 0,18 17,-18-17,-17 0,0 0,17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</inkml:traceFormat>
        <inkml:channelProperties>
          <inkml:channelProperty channel="X" name="resolution" value="36.92308" units="1/cm"/>
          <inkml:channelProperty channel="Y" name="resolution" value="37.24138" units="1/cm"/>
        </inkml:channelProperties>
      </inkml:inkSource>
      <inkml:timestamp xml:id="ts0" timeString="2013-05-15T20:51:42.366"/>
    </inkml:context>
    <inkml:brush xml:id="br0">
      <inkml:brushProperty name="width" value="0.05292" units="cm"/>
      <inkml:brushProperty name="height" value="0.05292" units="cm"/>
      <inkml:brushProperty name="color" value="#C00000"/>
    </inkml:brush>
  </inkml:definitions>
  <inkml:trace contextRef="#ctx0" brushRef="#br0">3246 5803,'0'-17,"-18"17,-17 0,-18-18,17 18,-16-18,16 18,-34-17,17 17,18-18,-18 18,35 0,0 0,-17-18,17 18,1 0,-19 0,19 0,-1 0,-17 0,17 0,1 0,-1 0,0 0,1 0,-1 0,-17 0,0 0,-1 0,19 0,-1 18,-35-18,35 0,-17 0,0 18,0-1,-1-17,1 36,17-36,-35 17,18 1,18-1,-36 1,17-18,19 35,-1-35,-35 18,53 0,-17-18,-1 35,0-35,-17 35,0-17,17 0,0-1,1-17,17 18,-18-1,0-17,1 18,-1-18,1 18,-1-1,18 1,-18-18,1 18,-1-1,0-17,1 18,-1 17,0-17,18-1,-17-17,17 18,0 0,0-1,0 1,0 0,0-1,0 1,0 0,0-1,0 1,0-1,0 1,0 0,0-1,17-17,1 18,-18 0,18-18,-18 17,17-17,1 18,-18 0,18-1,-1 1,1 0,0-1,-1-17,-17 18,35-1,-17 1,0 0,17-18,-35 17,18 1,17 0,-17-18,17 35,-17-17,-1-18,18 17,1 1,-1-1,0 19,18-36,-18 17,-17 1,17-18,1 18,-1-1,0 1,0-18,1 0,17 0,-36 18,36-18,-35 17,35-17,-18 0,18 0,-18 18,1-18,16 17,-16-17,-1 18,18-18,18 0,-19 18,19-18,-18 17,0 1,35 0,-35-18,35 0,-17 0,52 17,-70 1,18-18,-1 0,-35 0,36 0,-18 0,0 0,-18 0,18 0,-18 0,18 0,-35 0,17 0,18 0,-18 0,1 0,-1 0,18 0,-18 0,18 0,0 0,-18 0,36 0,-18 0,17 0,-17 0,18 0,-18 0,35 0,-35 0,17 0,18 0,-35 0,18 0,0 0,-1 0,-17 0,0 0,0 0,17-18,1 1,-36 17,36-36,-18 19,17-1,-34-17,52 17,-35 1,0-19,17 19,-35-19,36 19,-36-19,18 1,-35 18,35-19,0 1,-36 17,19-17,-1 17,-35 1,35 17,-17-35,-1 35,-17-36,18 19,0-1,-18-17,17 35,-17-36,0 19,18-1,0 0,-18 1,0-18,17 17,-17 0,0 1,0-1,0 0,0 1,0-1,0 0,-17 18,17-17,-18 17,0 0,18-18,-17 1,-1 17,-17-18,17 18,0 0,-34-18,52 1,-36 17,19-18,-36 0,35 18,-17-17,-1-1,1 0,18 18,-1-17,-17 17,-1-18,19 18,-1-17,-17 17,17-18,1 18,-1 0,0-18,1 18,-19 0,1 0,-18-17,18 17,17-18,1 18,-36 0,0-18,17 18,19 0,-36-17,35 17,-35-18,36 18,-36 0,35-18,-35 18,36-17,-36 17,17 0,1 0,0-18,-18 18,0-18,18 18,-18-17,35 17,-35 0,18 0,-18 0,18 0,0 0,-18 0,0 0,17 0,1 0,0 0,0 0,17 0,-17 0,17 0,0 0,1 0,-1 0,0 0,-17 0,18 0,-1 0,-17 17,-18-17,17 0,1 0,0 0,0 0,-1 0,1 0,0 0,-18 0,0 0,35 0,-17 0,0 0,-1 0,1 0,0 0,0 0,17 0,0 0,-17 0,17 0,1 0,-1 0,1 0,-1 0,0 0,1 0,-1 0,-17 0,17-17,0 17,1 0,-1 0,1-18,-19 18,1 0,17 0,1 0,-1-17,0 17,1 0,-1 0,0 0,1 0</inkml:trace>
  <inkml:trace contextRef="#ctx0" brushRef="#br0" timeOffset="4711.9369">3563 10336,'-35'0,"-18"0,-35 0,17 0,-35-17,0-1,18 0,-35 1,-1-1,1-17,35 35,-18-18,35 1,18 17,0 0,0 0,36 0,-1 0,-17 0,17 0,1 0,-1 0,0 0,-17 0,17 0,1 0,-18 0,-1 0,19 17,-1-17,-17 0,-1 0,1 0,0 18,0-18,-1 18,1-18,35 17,-35 1,17-18,0 17,-34-17,34 18,0 0,18-1,-17-17,-1 18,0-18,18 18,-17-18,17 35,-18-17,18-1,-18-17,1 36,-1-19,18 1,0-1,-17-17,17 18,0 0,0-1,0 1,0 0,-18 17,18-17,0-1,0 1,0-1,0 1,0 0,0-1,0 1,0 0,0-1,0 19,0-19,18 18,-1 1,1-19,-18 19,17-19,-17 1,18-18,0 35,17-17,0 17,-35-17,36-1,-19 19,1-36,17 17,-35 1,35 0,1-1,-19 1,1-18,0 0,-1 0,-17 18,18-18,0 0,-1 0,18 17,1 1,-19-1,19-17,17 18,-18 0,0-1,-17-17,17 36,0-36,1 17,-19-17,18 18,-17 0,0-18,-1 0,1 17,17 1,18-18,-17 17,-1 1,0 0,0-18,18 0,0 17,0 1,0-18,-18 18,1-18,17 0,-18 0,35 17,-17 1,35 0,-35-18,18 17,-18-17,0 0,0 18,0 0,17-18,-17 17,35 1,-35-18,18 0,-36 0,36 0,-19 0,1 0,36 0,-36 0,35 0,-18 0,54 0,-36 0,35 0,-34 0,-19 0,54 0,-71 0,52-18,-34 18,-1-17,-17-1,18 18,-18-18,0 18,17 0,-17 0,18-17,-36-1,36 18,-18-18,-1 18,1-17,-17 17,34-18,-34 0,16 1,-34-1,35 0,-18 18,18-35,-35 18,35 17,-18-36,18 19,0-19,-36 19,36-19,-17 1,-1 0,0 17,-35-17,36 0,-36-1,0-16,0 16,0 1,0-18,0 18,-18-1,0-16,-17 16,17 1,-35 0,18-18,0 18,-18-1,0 19,35-19,-52 19,35-1,-36-17,36 35,-18-18,18 1,-18-1,17 18,-17-18,0 18,1-17,-1 17,0-18,-18 18,18-18,-17 18,17-17,0-1,-35 0,35 18,-18 0,36-17,-36 17,36-18,-18 0,0 18,18 0,-18 0,18 0,0-17,-1 17,-17 0,18 0,-18 0,18 0,0 0,-18 0,35 0,-17 0,-1 0,1 0,0 17,0-17,-1 18,1-18,0 0,0 0,-1 18,19-18,-36 17,17-17,19 0,-19 18,19-18,-18 0,-1 0,19 0,-1 0,-17 18,17-18,0 0,-17 0,18 0,-1 0,0 0,1 0</inkml:trace>
  <inkml:trace contextRef="#ctx0" brushRef="#br0" timeOffset="9217.1557">3739 14711,'-17'0,"-36"0,-18 0,-17 0,35 0,-53 0,18 0,-35 0,35 0,-36 0,54 0,-54 0,36 0,17 0,-52 0,52 0,-35 0,36 0,-1 0,18 0,-17 0,17 0,18 0,-18 0,17 0,-16 17,-1 1,0 0,0-18,-18 0,18 17,0-17,0 18,18 0,-35-18,17 17,0 19,0-19,0 1,18 17,-1-35,-17 18,18-1,18 19,-1-19,-35 1,53 0,-35 17,17-17,0 17,1-18,17 19,-18-1,18-17,0-1,0 1,0 35,0-36,0 1,18 17,-1 18,1-35,17 17,-17-17,17 17,1 18,-19-35,36-1,-18 19,1-19,-1 36,36-35,-36 17,18-17,-18-1,18 19,0-36,35 35,-53 0,18-17,35-1,-52 1,52 17,-35-17,17 17,-17-35,18 18,-18 0,17-18,1 0,-1 17,1 1,0 0,-1-18,-17 17,35 1,-17-1,-18-17,35 0,0 18,0 0,-35-1,53 1,-35 0,-19-18,37 17,-36-17,52 18,-52 0,18-18,-18 17,35 1,-35-1,0-17,17 0,-17 18,18 0,-18-18,17 17,-17 1,18-18,-18 0,-18 0,53 0,-35 0,18 0,-18 0,35 0,-35 0,35 0,0 0,0 0,18 0,-35 0,35 0,-54 0,37 0,-36 0,17 0,-17 0,0 0,17 0,-34 0,34 0,-17 0,0 0,0 0,18 0,-18 0,-18-18,35 18,-17-17,18-1,-36 18,36 0,-18-18,17 1,-17 17,0-18,53 1,-53-1,53 18,-36-18,1 1,-18-1,17-17,-17 35,-18-36,18 19,-17-1,-19-17,1 17,-1 1,1-1,17-17,-17-1,0 19,-1-1,1-17,0 17,-18-17,35 0,-35 17,17-17,-17-1,0-16,18-1,-18 17,0-17,0 36,0-36,0 18,0-1,-18 19,1-19,-1 1,1 0,-1 17,-17-17,17 17,0-17,-35 17,36 1,-18 17,-18 0,17-36,-34 36,17 0,-18-17,1 17,-1 0,18 0,-17 0,17 0,-18 0,1 0,-1 0,1 0,17 0,-18 0,18 0,-17 0,17 0,0 0,-18 0,36 0,-18 0,18 0,0 0,-1 0,1 0,0 0,-1 0,-17-18,36 18,-18-17,-1 17,1 0,0-18,-1 18,-16 0,16 0,-34 0,17 0,-18 0,36-18,-36 1,18-1,1 18,16 0,1-18,-18 18,35-17,-17-1,18 18,-1 0,18-18,-18 18,1 0,17-17,-18 17,0-18,18 1,-17 17,-1-18,0 18,1-18,17 1,-35 17,17-36,0 36,-17-35,17 17,-17 1,35-1,-35 0,17 18,-17-17,35-1,-18 18,18-17,-17 17,-1 0,0 0,1-18,-1 18,0 0,-35-18,18 18,0 0,-18 0,18 0,-18 0,-18 0,18 0,-17 0,17 0,0 0,0 0,0 0,18 0,17 0,-17 0,0 0,17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</inkml:traceFormat>
        <inkml:channelProperties>
          <inkml:channelProperty channel="X" name="resolution" value="36.92308" units="1/cm"/>
          <inkml:channelProperty channel="Y" name="resolution" value="37.24138" units="1/cm"/>
        </inkml:channelProperties>
      </inkml:inkSource>
      <inkml:timestamp xml:id="ts0" timeString="2013-05-15T20:54:54.030"/>
    </inkml:context>
    <inkml:brush xml:id="br0">
      <inkml:brushProperty name="width" value="0.05292" units="cm"/>
      <inkml:brushProperty name="height" value="0.05292" units="cm"/>
      <inkml:brushProperty name="color" value="#C00000"/>
    </inkml:brush>
  </inkml:definitions>
  <inkml:trace contextRef="#ctx0" brushRef="#br0">2663 16263,'-17'0,"-1"0,1 0,17-18,-36 18,19 0,-36-17,17 17,-16 0,-1 0,-53 0,70 0,-16 0,16 0,-17 17,18 1,-18-18,18 0,-18 0,0 18,18-18,-18 17,18 1,-18-18,17 0,-17 0,1 18,16-1,-52 1,53-18,-36 18,18-1,0 1,1-18,16 17,-17 19,18-36,0 17,17 1,-35 0,36-18,-1 35,-17-17,17-1,0 1,18 17,-17-17,-1 17,18-17,-18-1,1 19,17-19,0 36,0-35,0 17,0 0,0 1,17-1,-17 0,36 0,-19-17,1 17,0 1,17-19,-17 19,34-1,-16-18,-1 1,18 35,0-35,17 35,-17-36,53 19,-35-1,52 0,-35 0,36 1,35-19,-1 1,19 17,-18-17,52-1,-52 1,53 35,-71-35,17-1,72 1,-71 0,52-1,-87-17,87 0,-87 0,52 0,-52 0,17 0,53 0,-18 0,71 0,-88 0,123 0,-70 0,-1 0,19 0,-1 0,-35 0,-53 0,71 0,-71 0,53 0,-35 0,0 0,52 0,-87 0,87-17,-70-19,71-17,-88 36,87-19,-52 36,-18 0,18 0,-36 0,54 0,-54 0,18 0,-53 0,54 0,-19 0,-52 0,52 0,-35 0,53 0,-35 0,18 0,-36 0,35 0,-34 0,34 0,1 0,-36 0,53-35,-35 18,35-1,-71 0,19 1,-37-19,19 1,0 17,-36 1,0-1,0 1,1-19,-19 19,19-19,-19 1,1 35,-1-35,-17-1,18 1,-18 18,0-19,0-17,0 18,0 0,0 0,-35-18,-18-18,0 18,0 0,0-17,0-1,-35 18,35 36,18-36,-36 17,36 1,-18 17,0 1,-17-18,17 17,0 18,0-18,0 18,-18-17,36 17,-35-18,-1 18,-17 0,35 0,0 0,-53 0,36 0,-19 0,37 0,-54 0,53 0,-35 0,52 0,-17 0,-17 0,17 0,-18 0,36 0,-35 0,34 0,-34 0,17 0,-18 0,-17 0,35 0,-53 0,53 0,-17 0,-18 0,17 0,36 0,17 0,-17 0,0 0,17 0,0 0,1 0,-1 0,-17 0,17 0,-35-18,36 18,-54-17,18-1,-17 18,17-18,0 18,-36-17,37-1,-37 1,54-1,-35 18,34 0,1 0,-18-18,35 18,1 0,-1 0,-17 0,0 0,17 0,-17 0,17 0,-17 0,-1 0,1 0,0 0,0 0,-1 0,-34 0,17 0,-18 0,-17 0,53 0,-71 0,35 0,-17 0,0 18,-35 0,52-18,18 17,-17-17,17 0,-18 0,36 18,0-1,-18-17,0 0,17 0,19 0,-1 18,-17-18,17 18,1-18,-36 17,35-17,-17 0,17 18,-17 0,17-18,-17 17,-18 1,35 0,-35-18,18 35,-18-35,18 0,-18 0,0 17,0 19,-17-36,34 17,-16-17,16 18,-17 0,0-1,0-17,-17 0,35 0,-18 18,0-18,18 18,-1-1,-17-17,18 0,17 0,-17 0,18 18,-36-18,35 0,0 17,-17-17,0 0,17 0,0 0,-17 0,18 0,-19 0,19 0,-1 0,-17 0,17 0,0 0,1 0,-1 0,1 0,-1 0,0 0,1 0,-1 0,0 0,1-17,-1 17,0-18,1 18,-1 0,1-17,-1 17,0 0,-17 0,17-18,1 18,-19 0,1-18,17 18,-17 0,18 0,-19 0,19 0,-36-17,35 17,0-18,-17 18,0-18,0 18,17 0,-17 0,-1 0,19-17,-1 17,-17-18,17 18,1 0,-1 0,0 0,-17 0,35-18,-18 18,1 0,-1 0,-17-17,17 17,18-18,-35 18,17 0,-17 0,35-17,-18 17,-17 0,17 0,1 0,-18 0,-18-18,17 18,19-18,-19 18,1 0,0-17,17 17,1 0,-19 0,19 0,-1-18,-17 18,17 0,-35 0,18 0,17 0,-17 0,0 0,-1 0,1 0,0 0,17 0,1 0,-19 0,19 0,-1 0,0 0,1 0,-1 0,1 0,-1 0,0 0,-17 0,17 0,1 0,-19 0,19 0,-1 0,0 0,1 0,-18 0,17 0,-17 0,17 0,-17 0,-1 0,-16 0,-1 0,35 0,-17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024" units="cm"/>
          <inkml:channel name="Y" type="integer" max="768" units="cm"/>
        </inkml:traceFormat>
        <inkml:channelProperties>
          <inkml:channelProperty channel="X" name="resolution" value="32" units="1/cm"/>
          <inkml:channelProperty channel="Y" name="resolution" value="32" units="1/cm"/>
        </inkml:channelProperties>
      </inkml:inkSource>
      <inkml:timestamp xml:id="ts0" timeString="2013-05-16T06:49:28.00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8756 11633,'0'0,"0"50,25-50,0 25,-25 0,0-1,24-24,-24 25,0 0,25-25,-25 25,0 24,0-49,0 25,0 0,0 0,0-25,0 25,0-1,0-24,0 25,0 0,0 0,0-25,25 25,-25-1,0-24,0 25,0 0,25 0,-25-25,0 25,0 0,0-25,25 24,-25 1,0 0,24-25,-24 25,0 0,25-25,-25 24,0 1,25-25,-25 25,0 0,25 0,-25-1,0 1,25 0,-25-25,0 25,25 24,-1-49,-24 25,0 0,0-25,0 25,0 0,0-1,0-24,0 25,0 0,0-25,0 25,0 0,0-1,0-24,0 25,0 0,0-25,25 25,-25 0,0-1,0-24,0 25,25 0,0-25,-25 25,0 0,0-1,0 1,25 0,-1 0</inkml:trace>
  <inkml:trace contextRef="#ctx0" brushRef="#br0" timeOffset="11751.9525">12998 9971,'0'0,"24"50,1-50,-25 25,0 0,25 0,-25-25,0 24,25 1,-25-25,0 25,25 0,-1 0,-24-25,0 24,25 1,-25-25,0 50,25-25,-25-25,0 24,0 1,0 0,25 0,0 0,-25-1,0-24,0 25,25 25,-1-50,-24 25,0 24,25-49,0 25,-25 0,25 0,-25-1,0 1,25-25,-1 25,-24 0,0 0,25 24,0 1,-25-50,0 25,25-1,-25 1,0 0,25 0,-1 0,-24-1,0 1,0 0,0-25,0 25,25 0,0-25,-25 25,0-1,25 1,0 0,-25 0,24 0,1-25,0 24,-25 26,25-50,0 25,-25 0,0-25,0 24,0 1,24 0,1-25,-25 25,25 0,0-25,0 49,-25-24,24-25,1 25,-25 0,25-25,-25 24,0 1,25 0,0-25,-25 25,24 0,-24-25,0 49,25-24,0-25,-25 50,25-26,-25-24,0 25,25 0,24 0,-49 0,25-1,25 1,-50-25,24 25,1 0,-25 0,0-25,0 49,25-49,-25 25,0 0,25 0,0-25,-25 25,0-1,25-24,-1 25,-24 25,25-50,0 25,-25-1,0 1,25 0,0 0,-25 0,0-25,0 24,0 1,0-25,0 25,0 0,0 0,0-25,0 24,0 1,0-25,0 25,0 0,0 0,0-1,0 1,0 0,0 0,0 0,0-1,0-24,0 25,0 0,0-25,0 25,0 0</inkml:trace>
  <inkml:trace contextRef="#ctx0" brushRef="#br0" timeOffset="15907.941">12427 15131,'0'-25,"0"-25,25 50,0-24,-25-1,25 25,-1-25,1 0,-25 0,50 25,-25 0,-25-24,24-1,1 25,-25-25,25 25,0-25,0 0,24 25,-24-24,0-1,0 0,-1 25,-24-25,25 25,0-25,0 25,-25-24,25 24,-1-25,1 25,0-25,0 25,0-25,-1 25,1 0,0-25,0 25,0 0,-25 0,25 0,-1 0,-24 0,25 0,0 0,0 0,-25 0,25 0,-1 0,-24 25,0 0</inkml:trace>
  <inkml:trace contextRef="#ctx0" brushRef="#br0" timeOffset="18522.945">13543 14709,'-24'-25,"-1"25,0 0,25 0,-25 0,-24 0,49 0,-25 0,0 0,25 0,-25 0,0 0,1 0,24 0,-25 0,0 0,0 0,0 0,0 0,1 0,-26 0,25 0,25 0,-49 0,-1 25,25 0,0-25,1 0,24 25,-25-25,0 0,0 0,25 0,-25 25,1-1,24-24,-25 25,0 0,0-25,25 25,-25 0,1-1,-1-24,25 50,0-25,-25-25,0 25,0-1,25-24,-24 25,24 0,0 0,-25-25,0 25,0-1,25-24,-25 25,1 0,-1 0,25 0</inkml:trace>
  <inkml:trace contextRef="#ctx0" brushRef="#br0" timeOffset="41964.588">10988 14089,'25'-25,"-25"0,0 1,0 24,0-25,0 0,0 25,0-25,-25 0,1 1,-1 24,25 0,-25 0,0-25,25 25,-25-25,1 25,-1 0,25-25,-25 25,0 0,25 0,-25 0,1 0,-1 0,25 0,-25 0,0 0,25 0,-25 0,1 0,-1 0,25 0,-25 0,0 0,25 0,-25 25,1 0,-1-25,25 0,-25 25,0-1,25-24,-25 25,25 0,-24 0,-1 24,0-24,0-25,25 25,-25 0,1 0,24-25,-25 0,0 0,0-25,25 0,0 0,-25 25,1-25,-1 1,25 24,-25-25,25 0,-25 0,25 25,-25-25,25 1,0 24,-25-25,25 0,0 0,0 25,0-25,0 1,0 24,0-25,0 25,0 25,0-1,0-24,0 50,0-25,0-25,0 25,0-1,0-24,0 25,0 0,0 0,0-25,25 25,0-1,-25-24,25 25,0 0,-25 0,25-25,-1 25,1-25,-25 0,25 0,0 0,-25 0,25 0,-1 0,1 0,0-25,0 25,0-25,-25 25,24-25,1 25,-25-25,25 25,0-24,0-1,49 0,-24 0,-26 25,-24 0,25-25,0 25,0-24,0 24,-1 0,-24-25,-49 25,24 0,25 0,-25 0</inkml:trace>
  <inkml:trace contextRef="#ctx0" brushRef="#br0" timeOffset="44361.6749">10344 14039,'24'-49,"1"24,0 0,-25 25,25 0,0-25,-25 1,24 24,1-25,0 25,-25 0,25-25,0 25,-25-25,24 25,1 0,-25 0,25-25,0 25,0-24,-1 24,26 0,-50 24,25-24,0 0,-1 25,1 0,25-25,-25 25,24 0,-24-25,0 0,0 24,-1-24,1 0,-25 25,0 0,0-25,0 25,0 0,0-25,0 24,0 1,-25 0,25 0,-24 0</inkml:trace>
  <inkml:trace contextRef="#ctx0" brushRef="#br0" timeOffset="50089.7789">12402 15329,'0'-25,"50"1,-50-1,25 25,0-25,-1 0,-24 0,25 25,0-24,-25-1,25 25,0-25,-1 0,-24 0,25 25,0-24,-25-1,25 25,-25-25,0 0,0 0,0 25,0-24,0-1,0 0,0 0,0 0,0 25,0-24,0-26,25 50,-1-25,-24 0,25 25,0-24,0-1,0 25,-1 0,1 0,0 0,0 0,-25 0,49 0,-24-25,25 25,-25 0,-1 0,26-25,-25 25,-25 0,25 0,0 0,-1 0,-24 0,50 0,-25 0,-25 0,25 0,-1 0,-24 0,25 0,-50 0,1 0,-1 0,0 0,0 0,0 0,1 0,-1 0,0 0,0 0,0 0,25 0,-25 0,1 0,-1 0,25 0,-25 0,0 0,25 0,-25 0,1 0,-1 0,25 0,-25 0,0 0,25 0,-25 0,1 0,-1 0,25 0,-25 25,0 0,25-25,-49 49,24-24,25-25,-25 50,0-25,25-25,-25 24,25 1,0-25,-24 50,24-25,0-25,0 24,0 1,-25 0,25 0,0 0,0-1,-25-24,25 25,0 0,0-25,-25 50,0-1,1-49,24 25,-25 0,0 0,25-25,0 24,-25 1,25-25,-25 25</inkml:trace>
  <inkml:trace contextRef="#ctx0" brushRef="#br0" timeOffset="58946.5485">14560 13146,'25'-24,"-50"-1,25 0,-24 25,24-25,0-24,0 49,-25-50,25 25,-25 25,25-49,-25 49,25-25,0 0,-25 0,25 25,-24-25,24 1,-25 24,25-25,0 0,0 0,-25 25,25-25,0 1,0 24,-25-25,25 0,0 0,0 25,-25-25,0 1,25 24,-24-50,24 25,0 25,0-25,-25 1,25-1,0 25,0-25,-25 0,25 25,-25-49,25 24,-25 25,25-25,-24-25,-1 50,25-25,0 1,0 24,-25-25,25 0,-25 0,25 25,-25-25,1 1,24 24,-25-25,0-25,0 25,0 1,25-1,0 0,-24 25,-1-50,0 26,25-1,0 0,-25 0,25 0,-25 1,25 24,-24-25,24 0,0 0,0 0,-25 1,0-1,25 0,0 0,-25 0,25 25,-25-49,25 24,0 25,-24-50,-1 1,25 49,0-25,0 0,0 25,-25-25,25 0,-25 1,25-1,-25-25,25 50,0-25,0 1,0 24,-24-50,24 25,0 25,0-25,0 1,-25-1,25 0,-25 0,25 0,0 25,-25-24,25-1,-25 25,25-25,0 0,0 0,-24 1,24-1,-25 0,25 25,-25-25,25 0,0 25,-25-24,0-26,1 25,-1 0,25-24,-25 49,25-25,-25-25,0 26,0-1,25 0,-24 25,24-25,-25 0,25 1,-25 24,25 24,25 26,-25-50,25 50,-1-1,1 26,25-51,-25 26,0 24,-1-24,1-25,0 24,0 1,0-50,-25 50,24-26,1-24,-25 50,25-25,0 0,0-1,-25 1,24 0,-24 0,0 0,25-1,0 1,-25 0,25 0,0 24,-1-49,-24 50,25-25,0-25,-25 25,0 0,25-1,0-24,-25 25,0 0,0-25,0 25,0 0,24-1,1 1,-25 0,25 0,0 0,0-1,-25 1,0-25,0 25,0 0,0-25,0 25,24-1,-24-24,0 50,25-25,0-25,-25 25,25-1,0 1,-1-25,-24 25,25 25,0-26,0 1,-25 0,25-25,-1 25,-24 0,0-1,0-24,0 25,0 0,0-25,0 50,0-26,0-24,0 25,0 0,0-25,0 25,25 0,0 0,0 24,-25 1,25-1,-1-49,1 50,0 0,-25-26,25 1,0 25,0-50,-25 25,0-1,0-24,24 25,-24 0,0 0,25-25,-25 25,0-1,0-24,25 25,0 25,-25-50,0 25,0-1,0 1,25 0,-25 0,0-25,0 25,0-1,0 1,-25-50,0 1,0-1,25 25,-25-25,1 0,-1 25,25-25,0 1,-25-1,25 25,-25-25,0 0,25 25,-25-25,25 1,0-1,-24 0,24 0,0 0,0 25,0-24,0-26,24 50,1 0,-25 25,25 0,0-25,0 24,-25 26,25-25,-1 24,1-24,0 0,-25 0,0 0,0-25,0-25,0 0,0 0,0 25,-25-25,25 1,-25 24,25-25,0 0,0 0,-24 0,24 1,-25-1,25 25,0-25,0 0,0 25,-25-25,25 1,0-1,0 25,0-25,0 0,0 25,-25-49,25 24,25 25,0 25,-25-1,25-24,-1 25,-24 0,0-25,0 25,0 0,0-1,25-24,-25 25,0 0,0-50,-25-24,-24-1,49 50,-25-50,0 1,25 49,0-50,-25 50,25-25,0 1,-25-1,1 25,-1-25,25 0,-25 0,0-24,0 24,25 0,0 0,-24 0,24 25,-50-74,25 49,25 25,-25-25,1 1,-1-1,25 0,0 0,-25 25,25-25,-25 1,25-1,-25 0,1 0,24 0,-25 25,25-24,-25-1,-25 0,26-25,24 26,-25-1</inkml:trace>
  <inkml:trace contextRef="#ctx0" brushRef="#br0" timeOffset="66838.257">8706 11708,'0'0,"0"25,25-1,0 26,-25-25,0 0,25-1,-25 1,0-25,0 50,0-1,25-49,-1 50,-24 0,0-50,0 24,0 1,0-25,0 25,0 0,0 0,0-25,0 25,0-1,0-24,0 25,0 0,0 0,0-25,0 25,0-1,0 1,25 0,-25 0,0-25,0 25,0-1,25 1,0 0,-25 25,25-50,-1 49,1-24,-25-25,0 25,0 0,25-25,-25 24,0 26,25-25,-25 0,0 24,25-49,-25 25,0 0,0 0,0-1,25 1,-25-25,0 25,0 0,0 0,24-1,-24 1,0 0,0-25,25 50,0-25,-25-1,25 26,-25-75,0 0,0 1,0-1,-25 0,25 0,0 0,0 0,0 1,-25-26,25 0,0 50,0-49,0 24,-25 0,25 0,0 1,0 24,-24-50,24 25,0 0,0 1,0-1,0 25,0-25,0 0,-25 25,25-25,0 1,-25 24,0-25,0 0,25 0,0 25,0-25,-25 1,25 24,0-25,-24 0,24 0,0 25,0-25,-25 1,25 24,0-25,-25 0,25 0,0 25,0-25,0 1,0 24,0-25,0 0,0 0,0 25,0-25,-25 0,25 25,0-24,0-1,0 0,0 25,0-25,-25 0,25 25,0-24,-24-1,24 0,0 25,0-25,0 0,0 25,0-24,0-1,0 25,-25-25,25 0,0 0,-25-24,25 24,-25 0,25 0,-25-24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550300-E7C6-4A46-9F52-FEAA6C967A42}" type="datetimeFigureOut">
              <a:rPr lang="cs-CZ" smtClean="0"/>
              <a:t>31. 5. 2013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FC1D72-BF86-41BD-97F2-2DA5C7FD35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298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C1D72-BF86-41BD-97F2-2DA5C7FD350D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903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E4A6-0C86-46B3-AA47-4C2D6AE39A55}" type="datetimeFigureOut">
              <a:rPr lang="cs-CZ" smtClean="0"/>
              <a:t>31. 5. 2013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F4F24-A9A6-4B34-8428-DA15F4505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726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E4A6-0C86-46B3-AA47-4C2D6AE39A55}" type="datetimeFigureOut">
              <a:rPr lang="cs-CZ" smtClean="0"/>
              <a:t>31. 5. 2013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F4F24-A9A6-4B34-8428-DA15F4505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821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E4A6-0C86-46B3-AA47-4C2D6AE39A55}" type="datetimeFigureOut">
              <a:rPr lang="cs-CZ" smtClean="0"/>
              <a:t>31. 5. 2013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F4F24-A9A6-4B34-8428-DA15F4505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318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E4A6-0C86-46B3-AA47-4C2D6AE39A55}" type="datetimeFigureOut">
              <a:rPr lang="cs-CZ" smtClean="0"/>
              <a:t>31. 5. 2013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F4F24-A9A6-4B34-8428-DA15F4505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083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E4A6-0C86-46B3-AA47-4C2D6AE39A55}" type="datetimeFigureOut">
              <a:rPr lang="cs-CZ" smtClean="0"/>
              <a:t>31. 5. 2013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F4F24-A9A6-4B34-8428-DA15F4505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831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E4A6-0C86-46B3-AA47-4C2D6AE39A55}" type="datetimeFigureOut">
              <a:rPr lang="cs-CZ" smtClean="0"/>
              <a:t>31. 5. 2013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F4F24-A9A6-4B34-8428-DA15F4505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610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E4A6-0C86-46B3-AA47-4C2D6AE39A55}" type="datetimeFigureOut">
              <a:rPr lang="cs-CZ" smtClean="0"/>
              <a:t>31. 5. 2013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F4F24-A9A6-4B34-8428-DA15F4505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181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E4A6-0C86-46B3-AA47-4C2D6AE39A55}" type="datetimeFigureOut">
              <a:rPr lang="cs-CZ" smtClean="0"/>
              <a:t>31. 5. 2013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F4F24-A9A6-4B34-8428-DA15F4505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291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E4A6-0C86-46B3-AA47-4C2D6AE39A55}" type="datetimeFigureOut">
              <a:rPr lang="cs-CZ" smtClean="0"/>
              <a:t>31. 5. 2013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F4F24-A9A6-4B34-8428-DA15F4505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649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E4A6-0C86-46B3-AA47-4C2D6AE39A55}" type="datetimeFigureOut">
              <a:rPr lang="cs-CZ" smtClean="0"/>
              <a:t>31. 5. 2013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F4F24-A9A6-4B34-8428-DA15F4505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675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8E4A6-0C86-46B3-AA47-4C2D6AE39A55}" type="datetimeFigureOut">
              <a:rPr lang="cs-CZ" smtClean="0"/>
              <a:t>31. 5. 2013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F4F24-A9A6-4B34-8428-DA15F4505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5831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D30C9C-1737-4983-8F27-4B32C5B5B7B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37445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83E694-7860-404A-B14B-4691DA095A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304026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92478-C4A7-410D-8623-36F5E724444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83309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6272FC-6969-4376-AF59-20532544F53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35483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B71FB7-C752-4A87-9A35-45CCA6C3B8A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317061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CA41DB-DBA1-4E26-9224-4FB44E12F8E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851976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0FA55D-7B2F-4811-A485-74AEAD6E832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291345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3005E-84BB-4C9D-B4BE-5BE2BDD0171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946242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084AE-B084-43BD-BBF4-7409DEEE4CC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555731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669E8E-1531-4BBD-B061-D6C8D854293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25124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155D1C-5135-4819-BD8A-F695EFB2C68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7295798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D30C9C-1737-4983-8F27-4B32C5B5B7B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932113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83E694-7860-404A-B14B-4691DA095A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665421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92478-C4A7-410D-8623-36F5E724444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585541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6272FC-6969-4376-AF59-20532544F53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53281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B71FB7-C752-4A87-9A35-45CCA6C3B8A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38037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CA41DB-DBA1-4E26-9224-4FB44E12F8E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06839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0FA55D-7B2F-4811-A485-74AEAD6E832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095341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3005E-84BB-4C9D-B4BE-5BE2BDD0171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4734409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084AE-B084-43BD-BBF4-7409DEEE4CC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376816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669E8E-1531-4BBD-B061-D6C8D854293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94289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155D1C-5135-4819-BD8A-F695EFB2C68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641170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18E4A6-0C86-46B3-AA47-4C2D6AE39A55}" type="datetimeFigureOut">
              <a:rPr lang="cs-CZ" smtClean="0"/>
              <a:t>31. 5. 2013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6F4F24-A9A6-4B34-8428-DA15F4505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03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3DB862A-9BDF-4312-940D-0F1B78ACE546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560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 advClick="0">
    <p:checker/>
    <p:sndAc>
      <p:stSnd>
        <p:snd r:embed="rId13" name="drumroll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3DB862A-9BDF-4312-940D-0F1B78ACE546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272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 advClick="0">
    <p:checker/>
    <p:sndAc>
      <p:stSnd>
        <p:snd r:embed="rId13" name="drumroll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ranzferdinand.jpg" TargetMode="External"/><Relationship Id="rId5" Type="http://schemas.openxmlformats.org/officeDocument/2006/relationships/image" Target="../media/image4.png"/><Relationship Id="rId4" Type="http://schemas.openxmlformats.org/officeDocument/2006/relationships/hyperlink" Target="http://cs.wikipedia.org/wiki/Soubor:Franz_ferdinand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openxmlformats.org/officeDocument/2006/relationships/customXml" Target="../ink/ink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1914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1914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emf"/><Relationship Id="rId4" Type="http://schemas.openxmlformats.org/officeDocument/2006/relationships/customXml" Target="../ink/ink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Royal_Irish_Rifles_ration_party_Somme_July_1916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K%C3%A4mpfe_auf_dem_Doberdo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he_Way_to_the_Front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alka.cz/clanek_13424.html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undesarchiv_Bild_183-F0313-0208-007,_Gaskrieg_(Luftbild)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b%C4%9B%C5%A5_v%C3%A1lky_v_Ir%C3%A1ku_1980_Yperit.jp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ritish_Mark_I_male_tank_Somme_25_September_1916.jp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cs.wikipedia.org/wiki/Soubor:Canadian_tank_and_soldiers_Vimy_1917.jpg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cs.wikipedia.org/wiki/Soubor:U-Boote_Kiel_1914.jpg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oyal_Aircraft_Factory_RE8_1.jpg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he_Way_to_the_Front.jpg" TargetMode="External"/><Relationship Id="rId13" Type="http://schemas.openxmlformats.org/officeDocument/2006/relationships/hyperlink" Target="http://cs.wikipedia.org/wiki/Soubor:U-Boote_Kiel_1914.jpg" TargetMode="External"/><Relationship Id="rId3" Type="http://schemas.openxmlformats.org/officeDocument/2006/relationships/hyperlink" Target="http://cs.wikipedia.org/wiki/Soubor:Franzferdinand.jpg" TargetMode="External"/><Relationship Id="rId7" Type="http://schemas.openxmlformats.org/officeDocument/2006/relationships/hyperlink" Target="http://en.wikipedia.org/wiki/File:K%C3%A4mpfe_auf_dem_Doberdo.JPG" TargetMode="External"/><Relationship Id="rId12" Type="http://schemas.openxmlformats.org/officeDocument/2006/relationships/hyperlink" Target="http://cs.wikipedia.org/wiki/Soubor:Canadian_tank_and_soldiers_Vimy_1917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Royal_Irish_Rifles_ration_party_Somme_July_1916.jpg" TargetMode="External"/><Relationship Id="rId11" Type="http://schemas.openxmlformats.org/officeDocument/2006/relationships/hyperlink" Target="http://cs.wikipedia.org/wiki/Soubor:British_Mark_I_male_tank_Somme_25_September_1916.jpg" TargetMode="External"/><Relationship Id="rId5" Type="http://schemas.openxmlformats.org/officeDocument/2006/relationships/hyperlink" Target="http://cs.wikipedia.org/wiki/Soubor:Europe_1914.jpg" TargetMode="External"/><Relationship Id="rId10" Type="http://schemas.openxmlformats.org/officeDocument/2006/relationships/hyperlink" Target="http://cs.wikipedia.org/wiki/Soubor:Ob%C4%9B%C5%A5_v%C3%A1lky_v_Ir%C3%A1ku_1980_Yperit.jpg" TargetMode="External"/><Relationship Id="rId4" Type="http://schemas.openxmlformats.org/officeDocument/2006/relationships/hyperlink" Target="http://cs.wikipedia.org/wiki/Soubor:Franz_ferdinand.jpg" TargetMode="External"/><Relationship Id="rId9" Type="http://schemas.openxmlformats.org/officeDocument/2006/relationships/hyperlink" Target="http://commons.wikimedia.org/wiki/File:Bundesarchiv_Bild_183-F0313-0208-007,_Gaskrieg_(Luftbild).jpg" TargetMode="External"/><Relationship Id="rId14" Type="http://schemas.openxmlformats.org/officeDocument/2006/relationships/hyperlink" Target="http://cs.wikipedia.org/wiki/Soubor:Royal_Aircraft_Factory_RE8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8387032"/>
              </p:ext>
            </p:extLst>
          </p:nvPr>
        </p:nvGraphicFramePr>
        <p:xfrm>
          <a:off x="1647825" y="404813"/>
          <a:ext cx="5848350" cy="2232023"/>
        </p:xfrm>
        <a:graphic>
          <a:graphicData uri="http://schemas.openxmlformats.org/drawingml/2006/table">
            <a:tbl>
              <a:tblPr firstRow="1" firstCol="1" bandRow="1"/>
              <a:tblGrid>
                <a:gridCol w="1778884"/>
                <a:gridCol w="4069466"/>
              </a:tblGrid>
              <a:tr h="46786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VY_32_Inovace_Dějepis_2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20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Prezentace „Začátek a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průběh I.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světové války“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0617749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</a:t>
            </a:r>
            <a:r>
              <a:rPr lang="cs-CZ" dirty="0" err="1" smtClean="0"/>
              <a:t>Power</a:t>
            </a:r>
            <a:r>
              <a:rPr lang="cs-CZ" dirty="0" smtClean="0"/>
              <a:t> Point popisující příčiny a průběh I. světové války.</a:t>
            </a:r>
          </a:p>
        </p:txBody>
      </p:sp>
    </p:spTree>
    <p:extLst>
      <p:ext uri="{BB962C8B-B14F-4D97-AF65-F5344CB8AC3E}">
        <p14:creationId xmlns:p14="http://schemas.microsoft.com/office/powerpoint/2010/main" val="236566702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I. světová válka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200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Vyznačte členy Trojspolku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</a:p>
          <a:p>
            <a:r>
              <a:rPr lang="cs-CZ" dirty="0" smtClean="0"/>
              <a:t>Francie</a:t>
            </a:r>
          </a:p>
          <a:p>
            <a:r>
              <a:rPr lang="cs-CZ" dirty="0" smtClean="0"/>
              <a:t>Německo</a:t>
            </a:r>
          </a:p>
          <a:p>
            <a:r>
              <a:rPr lang="cs-CZ" dirty="0" smtClean="0"/>
              <a:t>Rakousko – Uhersko</a:t>
            </a:r>
          </a:p>
          <a:p>
            <a:r>
              <a:rPr lang="cs-CZ" dirty="0" smtClean="0"/>
              <a:t>Rusko</a:t>
            </a:r>
          </a:p>
          <a:p>
            <a:r>
              <a:rPr lang="cs-CZ" dirty="0" smtClean="0"/>
              <a:t>Velká Británie</a:t>
            </a:r>
          </a:p>
          <a:p>
            <a:r>
              <a:rPr lang="cs-CZ" dirty="0" smtClean="0"/>
              <a:t>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6993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Vyznačte členy Trojspolku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</a:p>
          <a:p>
            <a:r>
              <a:rPr lang="cs-CZ" dirty="0" smtClean="0"/>
              <a:t>Francie</a:t>
            </a:r>
          </a:p>
          <a:p>
            <a:r>
              <a:rPr lang="cs-CZ" dirty="0" smtClean="0"/>
              <a:t>Německo</a:t>
            </a:r>
          </a:p>
          <a:p>
            <a:r>
              <a:rPr lang="cs-CZ" dirty="0" smtClean="0"/>
              <a:t>Rakousko – Uhersko</a:t>
            </a:r>
          </a:p>
          <a:p>
            <a:r>
              <a:rPr lang="cs-CZ" dirty="0" smtClean="0"/>
              <a:t>Rusko</a:t>
            </a:r>
          </a:p>
          <a:p>
            <a:r>
              <a:rPr lang="cs-CZ" dirty="0" smtClean="0"/>
              <a:t>Velká Británie</a:t>
            </a:r>
          </a:p>
          <a:p>
            <a:r>
              <a:rPr lang="cs-CZ" dirty="0" smtClean="0"/>
              <a:t>USA</a:t>
            </a:r>
            <a:endParaRPr lang="cs-CZ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Rukopis 3"/>
              <p14:cNvContentPartPr/>
              <p14:nvPr/>
            </p14:nvContentPartPr>
            <p14:xfrm>
              <a:off x="187560" y="1562760"/>
              <a:ext cx="4349160" cy="225936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8200" y="1553400"/>
                <a:ext cx="4367880" cy="2278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74919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Vyznačte členy Trojdohody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</a:p>
          <a:p>
            <a:r>
              <a:rPr lang="cs-CZ" dirty="0" smtClean="0"/>
              <a:t>Francie</a:t>
            </a:r>
          </a:p>
          <a:p>
            <a:r>
              <a:rPr lang="cs-CZ" dirty="0" smtClean="0"/>
              <a:t>Německo</a:t>
            </a:r>
          </a:p>
          <a:p>
            <a:r>
              <a:rPr lang="cs-CZ" dirty="0" smtClean="0"/>
              <a:t>Rakousko – Uhersko</a:t>
            </a:r>
          </a:p>
          <a:p>
            <a:r>
              <a:rPr lang="cs-CZ" dirty="0" smtClean="0"/>
              <a:t>Rusko</a:t>
            </a:r>
          </a:p>
          <a:p>
            <a:r>
              <a:rPr lang="cs-CZ" dirty="0" smtClean="0"/>
              <a:t>Velká Británie</a:t>
            </a:r>
          </a:p>
          <a:p>
            <a:r>
              <a:rPr lang="cs-CZ" dirty="0" smtClean="0"/>
              <a:t>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407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Vyznačte členy Trojdohody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</a:p>
          <a:p>
            <a:r>
              <a:rPr lang="cs-CZ" dirty="0" smtClean="0"/>
              <a:t>Francie</a:t>
            </a:r>
          </a:p>
          <a:p>
            <a:r>
              <a:rPr lang="cs-CZ" dirty="0" smtClean="0"/>
              <a:t>Německo</a:t>
            </a:r>
          </a:p>
          <a:p>
            <a:r>
              <a:rPr lang="cs-CZ" dirty="0" smtClean="0"/>
              <a:t>Rakousko – Uhersko</a:t>
            </a:r>
          </a:p>
          <a:p>
            <a:r>
              <a:rPr lang="cs-CZ" dirty="0" smtClean="0"/>
              <a:t>Rusko</a:t>
            </a:r>
          </a:p>
          <a:p>
            <a:r>
              <a:rPr lang="cs-CZ" dirty="0" smtClean="0"/>
              <a:t>Velká Británie</a:t>
            </a:r>
          </a:p>
          <a:p>
            <a:r>
              <a:rPr lang="cs-CZ" dirty="0" smtClean="0"/>
              <a:t>USA</a:t>
            </a:r>
            <a:endParaRPr lang="cs-CZ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Rukopis 3"/>
              <p14:cNvContentPartPr/>
              <p14:nvPr/>
            </p14:nvContentPartPr>
            <p14:xfrm>
              <a:off x="312480" y="2205720"/>
              <a:ext cx="3161520" cy="292932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3120" y="2196360"/>
                <a:ext cx="3180240" cy="2948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4532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Vyluštěte křížovku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2909926"/>
              </p:ext>
            </p:extLst>
          </p:nvPr>
        </p:nvGraphicFramePr>
        <p:xfrm>
          <a:off x="827584" y="1556792"/>
          <a:ext cx="7344817" cy="4536504"/>
        </p:xfrm>
        <a:graphic>
          <a:graphicData uri="http://schemas.openxmlformats.org/drawingml/2006/table">
            <a:tbl>
              <a:tblPr/>
              <a:tblGrid>
                <a:gridCol w="499162"/>
                <a:gridCol w="499162"/>
                <a:gridCol w="499162"/>
                <a:gridCol w="499162"/>
                <a:gridCol w="594241"/>
                <a:gridCol w="594241"/>
                <a:gridCol w="594241"/>
                <a:gridCol w="594241"/>
                <a:gridCol w="594241"/>
                <a:gridCol w="594241"/>
                <a:gridCol w="594241"/>
                <a:gridCol w="594241"/>
                <a:gridCol w="594241"/>
              </a:tblGrid>
              <a:tr h="504056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6.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7.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8.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9.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3499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Legenda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604867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První jméno rakouského císaře 2. poloviny 19. století a začátku 20. století.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Příjmení vynálezce telefonu.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Zaostalá zemědělská evropská země, kde vládl car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Příjmení člověka, který formuloval evoluční (vývojovou) teorii.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Země z nejvíce koloniemi byla Velká 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Evropská hospodářská velmoc, která ale vlastnila jen málo kolonií.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Evropský poloostrov, na kterém v 19. století vzniklo několik nových samostatných států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Příjmení vynálezce dynamitu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Příjmení objevitele základů dědičnosti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877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9753308"/>
              </p:ext>
            </p:extLst>
          </p:nvPr>
        </p:nvGraphicFramePr>
        <p:xfrm>
          <a:off x="1331640" y="1412776"/>
          <a:ext cx="6408712" cy="4752531"/>
        </p:xfrm>
        <a:graphic>
          <a:graphicData uri="http://schemas.openxmlformats.org/drawingml/2006/table">
            <a:tbl>
              <a:tblPr/>
              <a:tblGrid>
                <a:gridCol w="435544"/>
                <a:gridCol w="435544"/>
                <a:gridCol w="435544"/>
                <a:gridCol w="435544"/>
                <a:gridCol w="518504"/>
                <a:gridCol w="518504"/>
                <a:gridCol w="518504"/>
                <a:gridCol w="518504"/>
                <a:gridCol w="518504"/>
                <a:gridCol w="518504"/>
                <a:gridCol w="518504"/>
                <a:gridCol w="518504"/>
                <a:gridCol w="518504"/>
              </a:tblGrid>
              <a:tr h="52805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F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 dirty="0">
                          <a:effectLst/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W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6.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Ě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7.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8.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9.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i="0" u="none" strike="noStrike">
                          <a:effectLst/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2969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k tajence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Zjistěte celé jméno osoby, jejíž jméno vám vyšlo v tajence.</a:t>
            </a:r>
          </a:p>
          <a:p>
            <a:r>
              <a:rPr lang="cs-CZ" dirty="0" smtClean="0"/>
              <a:t>Zjistěte, jakou souvislost má tato osoba s počátkem I. světové války.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7971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Ferdinand d‘Este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Následník </a:t>
            </a:r>
            <a:r>
              <a:rPr lang="cs-CZ" dirty="0" err="1" smtClean="0"/>
              <a:t>rakousko</a:t>
            </a:r>
            <a:r>
              <a:rPr lang="cs-CZ" dirty="0" smtClean="0"/>
              <a:t> – uherského trůnu.</a:t>
            </a:r>
          </a:p>
          <a:p>
            <a:r>
              <a:rPr lang="cs-CZ" dirty="0" smtClean="0"/>
              <a:t>28. června  1914 zavražděn v Sarajevu – hlavní město Bosny a Hercegoviny.</a:t>
            </a:r>
          </a:p>
          <a:p>
            <a:r>
              <a:rPr lang="cs-CZ" dirty="0" smtClean="0"/>
              <a:t>Tento atentát se stal pro Rakousko – Uhersko záminkou pro vyhlášení války Srbsku –            28. července 1914.</a:t>
            </a:r>
          </a:p>
          <a:p>
            <a:r>
              <a:rPr lang="cs-CZ" dirty="0" smtClean="0"/>
              <a:t>Tím se rozpoutala I. světová válka.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93695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František Ferdinand d‘Este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18847"/>
            <a:ext cx="3384376" cy="4259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48064" y="5836599"/>
            <a:ext cx="338437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hlinkClick r:id="rId4"/>
              </a:rPr>
              <a:t>http://cs.wikipedia.org/wiki/Soubor:Franz_ferdinand.jpg</a:t>
            </a:r>
            <a:endParaRPr lang="cs-CZ" sz="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2040" y="1356917"/>
            <a:ext cx="3452935" cy="422103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971600" y="5836598"/>
            <a:ext cx="338437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hlinkClick r:id="rId6"/>
              </a:rPr>
              <a:t>http://cs.wikipedia.org/wiki/Soubor:Franzferdinand.jpg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4053152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Vyznačte státy, které bojovaly na straně Trojdohody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Itálie</a:t>
            </a:r>
          </a:p>
          <a:p>
            <a:r>
              <a:rPr lang="cs-CZ" dirty="0" smtClean="0"/>
              <a:t>Německo</a:t>
            </a:r>
          </a:p>
          <a:p>
            <a:r>
              <a:rPr lang="cs-CZ" dirty="0" smtClean="0"/>
              <a:t>Rusko</a:t>
            </a:r>
          </a:p>
          <a:p>
            <a:r>
              <a:rPr lang="cs-CZ" dirty="0" smtClean="0"/>
              <a:t>USA</a:t>
            </a:r>
          </a:p>
          <a:p>
            <a:r>
              <a:rPr lang="cs-CZ" dirty="0" smtClean="0"/>
              <a:t>Turecko</a:t>
            </a:r>
          </a:p>
          <a:p>
            <a:r>
              <a:rPr lang="cs-CZ" dirty="0" smtClean="0"/>
              <a:t>Francie</a:t>
            </a:r>
          </a:p>
          <a:p>
            <a:r>
              <a:rPr lang="cs-CZ" dirty="0" smtClean="0"/>
              <a:t>Velká Británie</a:t>
            </a:r>
          </a:p>
          <a:p>
            <a:r>
              <a:rPr lang="cs-CZ" dirty="0" smtClean="0"/>
              <a:t>Bulharsko</a:t>
            </a:r>
          </a:p>
          <a:p>
            <a:r>
              <a:rPr lang="cs-CZ" dirty="0" smtClean="0"/>
              <a:t>Rakousko - Uhersko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308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Vyznačte státy, které bojovaly na straně Trojdohody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1411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Itálie</a:t>
            </a:r>
          </a:p>
          <a:p>
            <a:r>
              <a:rPr lang="cs-CZ" dirty="0" smtClean="0"/>
              <a:t>Německo</a:t>
            </a:r>
          </a:p>
          <a:p>
            <a:r>
              <a:rPr lang="cs-CZ" dirty="0" smtClean="0"/>
              <a:t>Rusko</a:t>
            </a:r>
          </a:p>
          <a:p>
            <a:r>
              <a:rPr lang="cs-CZ" dirty="0" smtClean="0"/>
              <a:t>USA</a:t>
            </a:r>
          </a:p>
          <a:p>
            <a:r>
              <a:rPr lang="cs-CZ" dirty="0" smtClean="0"/>
              <a:t>Turecko</a:t>
            </a:r>
          </a:p>
          <a:p>
            <a:r>
              <a:rPr lang="cs-CZ" dirty="0" smtClean="0"/>
              <a:t>Francie</a:t>
            </a:r>
          </a:p>
          <a:p>
            <a:r>
              <a:rPr lang="cs-CZ" dirty="0" smtClean="0"/>
              <a:t>Velká Británie</a:t>
            </a:r>
          </a:p>
          <a:p>
            <a:r>
              <a:rPr lang="cs-CZ" dirty="0" smtClean="0"/>
              <a:t>Bulharsko</a:t>
            </a:r>
          </a:p>
          <a:p>
            <a:r>
              <a:rPr lang="cs-CZ" dirty="0"/>
              <a:t>Rakousko - </a:t>
            </a:r>
            <a:r>
              <a:rPr lang="cs-CZ" dirty="0" smtClean="0"/>
              <a:t>Uhersko</a:t>
            </a:r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Rukopis 3"/>
              <p14:cNvContentPartPr/>
              <p14:nvPr/>
            </p14:nvContentPartPr>
            <p14:xfrm>
              <a:off x="251520" y="1600200"/>
              <a:ext cx="3169080" cy="373428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42160" y="1590840"/>
                <a:ext cx="3187800" cy="3753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15225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Vyznačte státy, které bojovaly na straně bývalého Trojspolku – tzv. Centrálních mocností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125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Itálie</a:t>
            </a:r>
          </a:p>
          <a:p>
            <a:r>
              <a:rPr lang="cs-CZ" dirty="0" smtClean="0"/>
              <a:t>Německo</a:t>
            </a:r>
          </a:p>
          <a:p>
            <a:r>
              <a:rPr lang="cs-CZ" dirty="0" smtClean="0"/>
              <a:t>Rusko</a:t>
            </a:r>
          </a:p>
          <a:p>
            <a:r>
              <a:rPr lang="cs-CZ" dirty="0" smtClean="0"/>
              <a:t>USA</a:t>
            </a:r>
          </a:p>
          <a:p>
            <a:r>
              <a:rPr lang="cs-CZ" dirty="0" smtClean="0"/>
              <a:t>Turecko</a:t>
            </a:r>
          </a:p>
          <a:p>
            <a:r>
              <a:rPr lang="cs-CZ" dirty="0" smtClean="0"/>
              <a:t>Francie</a:t>
            </a:r>
          </a:p>
          <a:p>
            <a:r>
              <a:rPr lang="cs-CZ" dirty="0" smtClean="0"/>
              <a:t>Velká Británie</a:t>
            </a:r>
          </a:p>
          <a:p>
            <a:r>
              <a:rPr lang="cs-CZ" dirty="0" smtClean="0"/>
              <a:t>Bulharsko</a:t>
            </a:r>
          </a:p>
          <a:p>
            <a:r>
              <a:rPr lang="cs-CZ" dirty="0"/>
              <a:t>Rakousko - Uhersko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67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Vyznačte státy, které bojovaly na straně </a:t>
            </a:r>
            <a:r>
              <a:rPr lang="cs-CZ" sz="3200" dirty="0" err="1" smtClean="0"/>
              <a:t>byvalého</a:t>
            </a:r>
            <a:r>
              <a:rPr lang="cs-CZ" sz="3200" dirty="0" smtClean="0"/>
              <a:t> Trojspolku – tzv. Centrálních mocností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Itálie</a:t>
            </a:r>
          </a:p>
          <a:p>
            <a:r>
              <a:rPr lang="cs-CZ" dirty="0" smtClean="0"/>
              <a:t>Německo</a:t>
            </a:r>
          </a:p>
          <a:p>
            <a:r>
              <a:rPr lang="cs-CZ" dirty="0" smtClean="0"/>
              <a:t>Rusko</a:t>
            </a:r>
          </a:p>
          <a:p>
            <a:r>
              <a:rPr lang="cs-CZ" dirty="0" smtClean="0"/>
              <a:t>USA</a:t>
            </a:r>
          </a:p>
          <a:p>
            <a:r>
              <a:rPr lang="cs-CZ" dirty="0" smtClean="0"/>
              <a:t>Turecko</a:t>
            </a:r>
          </a:p>
          <a:p>
            <a:r>
              <a:rPr lang="cs-CZ" dirty="0" smtClean="0"/>
              <a:t>Francie</a:t>
            </a:r>
          </a:p>
          <a:p>
            <a:r>
              <a:rPr lang="cs-CZ" dirty="0" smtClean="0"/>
              <a:t>Velká Británie</a:t>
            </a:r>
          </a:p>
          <a:p>
            <a:r>
              <a:rPr lang="cs-CZ" dirty="0" smtClean="0"/>
              <a:t>Bulharsko</a:t>
            </a:r>
          </a:p>
          <a:p>
            <a:r>
              <a:rPr lang="cs-CZ" dirty="0"/>
              <a:t>Rakousko - Uhersko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Rukopis 3"/>
              <p14:cNvContentPartPr/>
              <p14:nvPr/>
            </p14:nvContentPartPr>
            <p14:xfrm>
              <a:off x="323528" y="2060848"/>
              <a:ext cx="2534040" cy="389304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14168" y="2051488"/>
                <a:ext cx="2552760" cy="391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Rukopis 4"/>
              <p14:cNvContentPartPr/>
              <p14:nvPr/>
            </p14:nvContentPartPr>
            <p14:xfrm>
              <a:off x="266760" y="5816520"/>
              <a:ext cx="4356360" cy="61632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57400" y="5807160"/>
                <a:ext cx="4375080" cy="635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01872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Hlavní státy, které stály ve válce proti sobě:</a:t>
            </a:r>
            <a:endParaRPr lang="cs-CZ" sz="3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Dohoda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Velká Británie</a:t>
            </a:r>
          </a:p>
          <a:p>
            <a:r>
              <a:rPr lang="cs-CZ" dirty="0" smtClean="0"/>
              <a:t>Francie</a:t>
            </a:r>
          </a:p>
          <a:p>
            <a:r>
              <a:rPr lang="cs-CZ" dirty="0" smtClean="0"/>
              <a:t>Rusko</a:t>
            </a:r>
          </a:p>
          <a:p>
            <a:r>
              <a:rPr lang="cs-CZ" dirty="0" smtClean="0"/>
              <a:t>USA</a:t>
            </a:r>
          </a:p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Centrální mocnosti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Německo</a:t>
            </a:r>
          </a:p>
          <a:p>
            <a:r>
              <a:rPr lang="cs-CZ" dirty="0" smtClean="0"/>
              <a:t>Rakousko – Uhersko</a:t>
            </a:r>
          </a:p>
          <a:p>
            <a:r>
              <a:rPr lang="cs-CZ" dirty="0" smtClean="0"/>
              <a:t>Turecko</a:t>
            </a:r>
          </a:p>
          <a:p>
            <a:r>
              <a:rPr lang="cs-CZ" dirty="0" smtClean="0"/>
              <a:t>Bulharsko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327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8659"/>
            <a:ext cx="8229600" cy="850106"/>
          </a:xfrm>
        </p:spPr>
        <p:txBody>
          <a:bodyPr>
            <a:noAutofit/>
          </a:bodyPr>
          <a:lstStyle/>
          <a:p>
            <a:r>
              <a:rPr lang="cs-CZ" sz="2400" dirty="0" smtClean="0"/>
              <a:t>Podle dějepisného atlasu přibližně zakreslete do mapky hlavní evropské fronty – které státy zde proti sobě bojovaly?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1124744"/>
            <a:ext cx="7620000" cy="54864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35696" y="6601679"/>
            <a:ext cx="698477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hlinkClick r:id="rId3"/>
              </a:rPr>
              <a:t>http://cs.wikipedia.org/wiki/Soubor:Europe_1914.jpg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11977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8659"/>
            <a:ext cx="8229600" cy="850106"/>
          </a:xfrm>
        </p:spPr>
        <p:txBody>
          <a:bodyPr>
            <a:noAutofit/>
          </a:bodyPr>
          <a:lstStyle/>
          <a:p>
            <a:r>
              <a:rPr lang="cs-CZ" sz="2800" dirty="0" smtClean="0"/>
              <a:t>Podle dějepisného atlasu přibližně zakreslete do mapky hlavní evropské fronty.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1124744"/>
            <a:ext cx="7620000" cy="54864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35696" y="6601679"/>
            <a:ext cx="698477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prstClr val="black"/>
                </a:solidFill>
                <a:hlinkClick r:id="rId3"/>
              </a:rPr>
              <a:t>http://cs.wikipedia.org/wiki/Soubor:Europe_1914.jpg</a:t>
            </a:r>
            <a:endParaRPr lang="cs-CZ" sz="800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Rukopis 2"/>
              <p14:cNvContentPartPr/>
              <p14:nvPr/>
            </p14:nvContentPartPr>
            <p14:xfrm>
              <a:off x="3134160" y="3589560"/>
              <a:ext cx="2116800" cy="193824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124800" y="3580200"/>
                <a:ext cx="2135520" cy="19569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90661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Západní fronta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036711"/>
          </a:xfrm>
        </p:spPr>
        <p:txBody>
          <a:bodyPr/>
          <a:lstStyle/>
          <a:p>
            <a:r>
              <a:rPr lang="cs-CZ" dirty="0" smtClean="0"/>
              <a:t>Na území Francie a Belgie.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3501007"/>
            <a:ext cx="19802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Německo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76056" y="3068960"/>
            <a:ext cx="29523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Francie </a:t>
            </a:r>
          </a:p>
          <a:p>
            <a:r>
              <a:rPr lang="cs-CZ" sz="3600" dirty="0" smtClean="0"/>
              <a:t>Velká Británie</a:t>
            </a:r>
          </a:p>
          <a:p>
            <a:r>
              <a:rPr lang="cs-CZ" sz="3600" dirty="0" smtClean="0"/>
              <a:t>USA</a:t>
            </a:r>
          </a:p>
        </p:txBody>
      </p:sp>
      <p:sp>
        <p:nvSpPr>
          <p:cNvPr id="6" name="Násobení 5"/>
          <p:cNvSpPr/>
          <p:nvPr/>
        </p:nvSpPr>
        <p:spPr>
          <a:xfrm>
            <a:off x="3419872" y="3163033"/>
            <a:ext cx="1368152" cy="132227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4192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Východní fronta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4"/>
          </a:xfrm>
        </p:spPr>
        <p:txBody>
          <a:bodyPr/>
          <a:lstStyle/>
          <a:p>
            <a:r>
              <a:rPr lang="cs-CZ" dirty="0" smtClean="0"/>
              <a:t>Převážně v Rusku.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2924080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Německo</a:t>
            </a:r>
          </a:p>
          <a:p>
            <a:r>
              <a:rPr lang="cs-CZ" sz="3600" dirty="0" smtClean="0"/>
              <a:t>Rakousko </a:t>
            </a:r>
            <a:r>
              <a:rPr lang="cs-CZ" sz="3600" dirty="0"/>
              <a:t>– </a:t>
            </a:r>
            <a:r>
              <a:rPr lang="cs-CZ" sz="3600" dirty="0" smtClean="0"/>
              <a:t>Uhersko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372200" y="306896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Rusko</a:t>
            </a:r>
          </a:p>
        </p:txBody>
      </p:sp>
      <p:sp>
        <p:nvSpPr>
          <p:cNvPr id="7" name="Násobení 6"/>
          <p:cNvSpPr/>
          <p:nvPr/>
        </p:nvSpPr>
        <p:spPr>
          <a:xfrm>
            <a:off x="4644008" y="2946027"/>
            <a:ext cx="1368152" cy="132227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7973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fronta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5"/>
            <a:ext cx="8229600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Hlavní nejdříve v Srbsku, později v Itálii.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3140968"/>
            <a:ext cx="39604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Rakousko – </a:t>
            </a:r>
            <a:r>
              <a:rPr lang="cs-CZ" sz="3600" dirty="0" smtClean="0"/>
              <a:t>Uhersko</a:t>
            </a:r>
          </a:p>
          <a:p>
            <a:r>
              <a:rPr lang="cs-CZ" sz="3600" dirty="0" smtClean="0"/>
              <a:t>Bulharsko</a:t>
            </a:r>
          </a:p>
          <a:p>
            <a:r>
              <a:rPr lang="cs-CZ" sz="3600" dirty="0" smtClean="0"/>
              <a:t>Turecko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3157736"/>
            <a:ext cx="25202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Srbsko</a:t>
            </a:r>
          </a:p>
          <a:p>
            <a:r>
              <a:rPr lang="cs-CZ" sz="3600" dirty="0" smtClean="0"/>
              <a:t>Itálie</a:t>
            </a:r>
          </a:p>
          <a:p>
            <a:r>
              <a:rPr lang="cs-CZ" sz="3600" dirty="0" smtClean="0"/>
              <a:t>Řecko</a:t>
            </a:r>
          </a:p>
          <a:p>
            <a:r>
              <a:rPr lang="cs-CZ" sz="3600" dirty="0" smtClean="0"/>
              <a:t>Rumunsko</a:t>
            </a:r>
            <a:endParaRPr lang="cs-CZ" sz="3600" dirty="0"/>
          </a:p>
        </p:txBody>
      </p:sp>
      <p:sp>
        <p:nvSpPr>
          <p:cNvPr id="7" name="Násobení 6"/>
          <p:cNvSpPr/>
          <p:nvPr/>
        </p:nvSpPr>
        <p:spPr>
          <a:xfrm>
            <a:off x="4283968" y="3489047"/>
            <a:ext cx="1368152" cy="132227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4837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Zákopová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většině bojišť se válka změnila v takzvanou „zákopovou válku“.</a:t>
            </a:r>
          </a:p>
          <a:p>
            <a:r>
              <a:rPr lang="cs-CZ" dirty="0" smtClean="0"/>
              <a:t>Obě bojující strany vytvořily systémy zákopů a bunkrů, chráněných </a:t>
            </a:r>
            <a:r>
              <a:rPr lang="cs-CZ" dirty="0"/>
              <a:t>ostnatým </a:t>
            </a:r>
            <a:r>
              <a:rPr lang="cs-CZ" dirty="0" smtClean="0"/>
              <a:t>drátem.</a:t>
            </a:r>
          </a:p>
          <a:p>
            <a:r>
              <a:rPr lang="cs-CZ" dirty="0" smtClean="0"/>
              <a:t>Daly se jen velice těžce dobýt. </a:t>
            </a:r>
          </a:p>
          <a:p>
            <a:r>
              <a:rPr lang="cs-CZ" dirty="0" smtClean="0"/>
              <a:t>Při pokusech dobýt protivníkovy pozice docházelo k obrovským ztrátám na životech útočících vojáků.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3442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Zákopová válka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96752"/>
            <a:ext cx="7056784" cy="499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6381328"/>
            <a:ext cx="66247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hlinkClick r:id="rId3"/>
              </a:rPr>
              <a:t>http://en.wikipedia.org/wiki/File:Royal_Irish_Rifles_ration_party_Somme_July_1916.jpg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2717286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Útok na bodáky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920" y="1340768"/>
            <a:ext cx="7194376" cy="4874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453336"/>
            <a:ext cx="734481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hlinkClick r:id="rId3"/>
              </a:rPr>
              <a:t>http://en.wikipedia.org/wiki/File:K%C3%A4mpfe_auf_dem_Doberdo.JPG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6878187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4603" y="188640"/>
            <a:ext cx="8229600" cy="1143000"/>
          </a:xfrm>
        </p:spPr>
        <p:txBody>
          <a:bodyPr/>
          <a:lstStyle/>
          <a:p>
            <a:r>
              <a:rPr lang="cs-CZ" dirty="0" smtClean="0"/>
              <a:t>Krajina na frontě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382" y="1068784"/>
            <a:ext cx="7638042" cy="5150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6525344"/>
            <a:ext cx="734481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hlinkClick r:id="rId3"/>
              </a:rPr>
              <a:t>http://commons.wikimedia.org/wiki/File:The_Way_to_the_Front.jpg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8208705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cs-CZ" dirty="0" smtClean="0"/>
              <a:t>Nové zbraně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122413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Nerozhodnou situaci zákopové války měly zvrátit nové zbraně. Zjistěte a vyznačte, které zbraně se začaly používat během I. světové války.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492896"/>
            <a:ext cx="30963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Kulomety</a:t>
            </a:r>
          </a:p>
          <a:p>
            <a:r>
              <a:rPr lang="cs-CZ" sz="3200" dirty="0" smtClean="0"/>
              <a:t>Otravné plyny</a:t>
            </a:r>
          </a:p>
          <a:p>
            <a:r>
              <a:rPr lang="cs-CZ" sz="3200" dirty="0" smtClean="0"/>
              <a:t>Letadla</a:t>
            </a:r>
          </a:p>
          <a:p>
            <a:r>
              <a:rPr lang="cs-CZ" sz="3200" dirty="0" smtClean="0"/>
              <a:t>Pušky</a:t>
            </a:r>
          </a:p>
          <a:p>
            <a:r>
              <a:rPr lang="cs-CZ" sz="3200" dirty="0" smtClean="0"/>
              <a:t>Řízené rakety</a:t>
            </a:r>
          </a:p>
          <a:p>
            <a:r>
              <a:rPr lang="cs-CZ" sz="3200" dirty="0" smtClean="0"/>
              <a:t>Děla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148064" y="2525068"/>
            <a:ext cx="30963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Bodáky</a:t>
            </a:r>
          </a:p>
          <a:p>
            <a:r>
              <a:rPr lang="cs-CZ" sz="3200" dirty="0" smtClean="0"/>
              <a:t>Tanky</a:t>
            </a:r>
          </a:p>
          <a:p>
            <a:r>
              <a:rPr lang="cs-CZ" sz="3200" dirty="0" smtClean="0"/>
              <a:t>Vzducholodě</a:t>
            </a:r>
          </a:p>
          <a:p>
            <a:r>
              <a:rPr lang="cs-CZ" sz="3200" dirty="0" smtClean="0"/>
              <a:t>Atomové bomby</a:t>
            </a:r>
          </a:p>
          <a:p>
            <a:r>
              <a:rPr lang="cs-CZ" sz="3200" dirty="0" smtClean="0"/>
              <a:t>Ponorky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115631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Bojové otravné plyny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Chlór – poškození zraku a dýchacích cest.</a:t>
            </a:r>
          </a:p>
          <a:p>
            <a:r>
              <a:rPr lang="cs-CZ" dirty="0" smtClean="0"/>
              <a:t>Yperit – puchýře na kůži, poškození dýchacích cest.</a:t>
            </a:r>
          </a:p>
          <a:p>
            <a:r>
              <a:rPr lang="cs-CZ" dirty="0" smtClean="0"/>
              <a:t>Zpočátku vojáci bez možnosti ochrany.</a:t>
            </a:r>
          </a:p>
          <a:p>
            <a:r>
              <a:rPr lang="cs-CZ" dirty="0" smtClean="0"/>
              <a:t>Později všichni vybaveni plynovými maskami.</a:t>
            </a:r>
          </a:p>
          <a:p>
            <a:r>
              <a:rPr lang="cs-CZ" dirty="0" smtClean="0"/>
              <a:t>Obrázky - </a:t>
            </a:r>
            <a:r>
              <a:rPr lang="cs-CZ" dirty="0">
                <a:hlinkClick r:id="rId2"/>
              </a:rPr>
              <a:t>http://www.valka.cz/clanek_13424.html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70841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Útok plynem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68760"/>
            <a:ext cx="6817779" cy="5229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6561692"/>
            <a:ext cx="655272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hlinkClick r:id="rId3"/>
              </a:rPr>
              <a:t>http://commons.wikimedia.org/wiki/File:Bundesarchiv_Bild_183-F0313-0208-007,_Gaskrieg_(Luftbild).jpg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7213470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Voják zasažený yperitem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196752"/>
            <a:ext cx="4032448" cy="4957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6381328"/>
            <a:ext cx="626469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hlinkClick r:id="rId3"/>
              </a:rPr>
              <a:t>http://cs.wikipedia.org/wiki/Soubor:Ob%C4%9B%C5%A5_v%C3%A1lky_v_Ir%C3%A1ku_1980_Yperit.jpg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41003011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Měly pomoci pěchotě při dobývání nepřátelských zákopů.</a:t>
            </a:r>
          </a:p>
          <a:p>
            <a:r>
              <a:rPr lang="cs-CZ" dirty="0" smtClean="0"/>
              <a:t>Zpočátku těžkopádné a pomalé.</a:t>
            </a:r>
          </a:p>
          <a:p>
            <a:r>
              <a:rPr lang="cs-CZ" dirty="0" smtClean="0"/>
              <a:t>Snadný cíl pro dělostřelectvo.</a:t>
            </a:r>
          </a:p>
          <a:p>
            <a:r>
              <a:rPr lang="cs-CZ" dirty="0" smtClean="0"/>
              <a:t>Ve válce nepřinesly zásadní obrat.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68377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Tanky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0" y="933450"/>
            <a:ext cx="6667500" cy="499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6453336"/>
            <a:ext cx="59766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hlinkClick r:id="rId3"/>
              </a:rPr>
              <a:t>http://cs.wikipedia.org/wiki/Soubor:British_Mark_I_male_tank_Somme_25_September_1916.jpg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9071372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Tanky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6453336"/>
            <a:ext cx="59766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hlinkClick r:id="rId2"/>
              </a:rPr>
              <a:t>http://cs.wikipedia.org/wiki/Soubor:Canadian_tank_and_soldiers_Vimy_1917.jpg</a:t>
            </a:r>
            <a:endParaRPr lang="cs-CZ" sz="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023938"/>
            <a:ext cx="6096000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40979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Ponorky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85775" y="735981"/>
            <a:ext cx="8229600" cy="139675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Německo se snažilo pomocí ponorek přerušit zásobování Dohodových zemí.</a:t>
            </a:r>
          </a:p>
          <a:p>
            <a:r>
              <a:rPr lang="cs-CZ" dirty="0" smtClean="0"/>
              <a:t>Neomezená ponorková válka = potápění i civilních lodí – vedla ke vstupu USA do války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6534302"/>
            <a:ext cx="748883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hlinkClick r:id="rId2"/>
              </a:rPr>
              <a:t>http://cs.wikipedia.org/wiki/Soubor:U-Boote_Kiel_1914.jpg</a:t>
            </a:r>
            <a:endParaRPr lang="cs-CZ" sz="800" dirty="0"/>
          </a:p>
        </p:txBody>
      </p:sp>
      <p:pic>
        <p:nvPicPr>
          <p:cNvPr id="1028" name="Picture 4" descr="http://upload.wikimedia.org/wikipedia/commons/3/3e/U-Boote_Kiel_191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86374"/>
            <a:ext cx="6192688" cy="413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2300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Letadla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1392" y="764704"/>
            <a:ext cx="8229600" cy="135415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Letadla teprve v začátcích vývoje.</a:t>
            </a:r>
          </a:p>
          <a:p>
            <a:r>
              <a:rPr lang="cs-CZ" dirty="0" smtClean="0"/>
              <a:t>Plnily především průzkumné cíle, případně i napadání nepřítele pomocí kulometů.</a:t>
            </a:r>
            <a:endParaRPr lang="cs-CZ" dirty="0"/>
          </a:p>
        </p:txBody>
      </p:sp>
      <p:pic>
        <p:nvPicPr>
          <p:cNvPr id="2050" name="Picture 2" descr="http://upload.wikimedia.org/wikipedia/commons/0/0e/Royal_Aircraft_Factory_RE8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8206276" cy="387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6309320"/>
            <a:ext cx="69127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hlinkClick r:id="rId3"/>
              </a:rPr>
              <a:t>http://cs.wikipedia.org/wiki/Soubor:Royal_Aircraft_Factory_RE8_1.jpg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114384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sz="1200" dirty="0" err="1" smtClean="0"/>
              <a:t>Soubor:Franzferdinand.jpg</a:t>
            </a:r>
            <a:r>
              <a:rPr lang="cs-CZ" sz="1200" dirty="0" smtClean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[cit. </a:t>
            </a:r>
            <a:r>
              <a:rPr lang="cs-CZ" sz="1200" dirty="0" smtClean="0"/>
              <a:t>2013-05-15]. </a:t>
            </a:r>
            <a:r>
              <a:rPr lang="cs-CZ" sz="1200" dirty="0"/>
              <a:t>Dostupné z:  </a:t>
            </a:r>
            <a:r>
              <a:rPr lang="cs-CZ" sz="1200" dirty="0">
                <a:hlinkClick r:id="rId3"/>
              </a:rPr>
              <a:t>http://cs.wikipedia.org/wiki/Soubor:Franzferdinand.jpg</a:t>
            </a:r>
            <a:endParaRPr lang="cs-CZ" sz="1200" dirty="0"/>
          </a:p>
          <a:p>
            <a:r>
              <a:rPr lang="cs-CZ" sz="1200" dirty="0" err="1" smtClean="0"/>
              <a:t>Soubor:Franz_ferdinand.jpg</a:t>
            </a:r>
            <a:r>
              <a:rPr lang="cs-CZ" sz="1200" dirty="0" smtClean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</a:t>
            </a:r>
            <a:r>
              <a:rPr lang="cs-CZ" sz="1200" dirty="0"/>
              <a:t>[cit. 2013-05-15]. </a:t>
            </a:r>
            <a:r>
              <a:rPr lang="cs-CZ" sz="1200" dirty="0"/>
              <a:t>Dostupné z: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cs.wikipedia.org/wiki/Soubor:Franz_ferdinand.jpg</a:t>
            </a:r>
            <a:endParaRPr lang="cs-CZ" sz="1200" dirty="0" smtClean="0"/>
          </a:p>
          <a:p>
            <a:r>
              <a:rPr lang="cs-CZ" sz="1200" dirty="0" smtClean="0"/>
              <a:t>Soubor:Europe_1914.jpg. </a:t>
            </a:r>
            <a:r>
              <a:rPr lang="cs-CZ" sz="1200" i="1" dirty="0" smtClean="0"/>
              <a:t>Wikimedia.org</a:t>
            </a:r>
            <a:r>
              <a:rPr lang="cs-CZ" sz="1200" dirty="0" smtClean="0"/>
              <a:t> </a:t>
            </a:r>
            <a:r>
              <a:rPr lang="cs-CZ" sz="1200" dirty="0"/>
              <a:t>[online]. </a:t>
            </a:r>
            <a:r>
              <a:rPr lang="cs-CZ" sz="1200" dirty="0"/>
              <a:t>[cit. 2013-05-15]. </a:t>
            </a:r>
            <a:r>
              <a:rPr lang="cs-CZ" sz="1200" dirty="0"/>
              <a:t>Dostupné z: </a:t>
            </a:r>
            <a:r>
              <a:rPr lang="cs-CZ" sz="1200" dirty="0">
                <a:hlinkClick r:id="rId5"/>
              </a:rPr>
              <a:t>http://cs.wikipedia.org/wiki/Soubor:Europe_1914.jpg</a:t>
            </a:r>
            <a:endParaRPr lang="cs-CZ" sz="1200" dirty="0"/>
          </a:p>
          <a:p>
            <a:r>
              <a:rPr lang="cs-CZ" sz="1200" dirty="0" smtClean="0"/>
              <a:t>File:Royal_Irish_Rifles_ration_party_Somme_July_1916.jpg. </a:t>
            </a:r>
            <a:r>
              <a:rPr lang="cs-CZ" sz="1200" i="1" dirty="0"/>
              <a:t>Wikipedia.org</a:t>
            </a:r>
            <a:r>
              <a:rPr lang="cs-CZ" sz="1200" dirty="0"/>
              <a:t> [online]. </a:t>
            </a:r>
            <a:r>
              <a:rPr lang="cs-CZ" sz="1200" dirty="0"/>
              <a:t>[cit. 2013-05-15]. </a:t>
            </a:r>
            <a:r>
              <a:rPr lang="cs-CZ" sz="1200" dirty="0"/>
              <a:t>Dostupné z: </a:t>
            </a:r>
            <a:r>
              <a:rPr lang="cs-CZ" sz="1200" dirty="0">
                <a:hlinkClick r:id="rId6"/>
              </a:rPr>
              <a:t>http://en.wikipedia.org/wiki/File:Royal_Irish_Rifles_ration_party_Somme_July_1916.jpg</a:t>
            </a:r>
            <a:endParaRPr lang="cs-CZ" sz="1200" dirty="0"/>
          </a:p>
          <a:p>
            <a:r>
              <a:rPr lang="cs-CZ" sz="1200" dirty="0" smtClean="0"/>
              <a:t>File:K%C3%A4mpfe_auf_dem_Doberdo.JPG. </a:t>
            </a:r>
            <a:r>
              <a:rPr lang="cs-CZ" sz="1200" i="1" dirty="0"/>
              <a:t>Wikipedia.org</a:t>
            </a:r>
            <a:r>
              <a:rPr lang="cs-CZ" sz="1200" dirty="0"/>
              <a:t> [online]. </a:t>
            </a:r>
            <a:r>
              <a:rPr lang="cs-CZ" sz="1200" dirty="0"/>
              <a:t>[cit. 2013-05-15]. </a:t>
            </a:r>
            <a:r>
              <a:rPr lang="cs-CZ" sz="1200" dirty="0"/>
              <a:t>Dostupné z: </a:t>
            </a:r>
            <a:r>
              <a:rPr lang="cs-CZ" sz="1200" dirty="0">
                <a:hlinkClick r:id="rId7"/>
              </a:rPr>
              <a:t>http://en.wikipedia.org/wiki/File:K%C3%A4mpfe_auf_dem_Doberdo.JPG</a:t>
            </a:r>
            <a:endParaRPr lang="cs-CZ" sz="1200" dirty="0"/>
          </a:p>
          <a:p>
            <a:r>
              <a:rPr lang="cs-CZ" sz="1200" dirty="0" smtClean="0"/>
              <a:t>File:The_Way_to_the_Front.jpg. </a:t>
            </a:r>
            <a:r>
              <a:rPr lang="cs-CZ" sz="1200" i="1" dirty="0"/>
              <a:t>Wikipedia.org</a:t>
            </a:r>
            <a:r>
              <a:rPr lang="cs-CZ" sz="1200" dirty="0"/>
              <a:t> [online]. </a:t>
            </a:r>
            <a:r>
              <a:rPr lang="cs-CZ" sz="1200" dirty="0"/>
              <a:t>[cit. 2013-05-15]. </a:t>
            </a:r>
            <a:r>
              <a:rPr lang="cs-CZ" sz="1200" dirty="0"/>
              <a:t>Dostupné z: </a:t>
            </a:r>
            <a:r>
              <a:rPr lang="cs-CZ" sz="1200" dirty="0">
                <a:hlinkClick r:id="rId8"/>
              </a:rPr>
              <a:t>http://commons.wikimedia.org/wiki/File:The_Way_to_the_Front.jpg</a:t>
            </a:r>
            <a:endParaRPr lang="cs-CZ" sz="1200" dirty="0"/>
          </a:p>
          <a:p>
            <a:r>
              <a:rPr lang="cs-CZ" sz="1200" dirty="0"/>
              <a:t>File:Bundesarchiv_Bild_183-F0313-0208-007,_Gaskrieg_(</a:t>
            </a:r>
            <a:r>
              <a:rPr lang="cs-CZ" sz="1200" dirty="0" err="1"/>
              <a:t>Luftbild</a:t>
            </a:r>
            <a:r>
              <a:rPr lang="cs-CZ" sz="1200" dirty="0"/>
              <a:t>).</a:t>
            </a:r>
            <a:r>
              <a:rPr lang="cs-CZ" sz="1200" dirty="0" err="1"/>
              <a:t>jpg</a:t>
            </a:r>
            <a:r>
              <a:rPr lang="cs-CZ" sz="1200" dirty="0" smtClean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</a:t>
            </a:r>
            <a:r>
              <a:rPr lang="cs-CZ" sz="1200" dirty="0"/>
              <a:t>[cit. </a:t>
            </a:r>
            <a:r>
              <a:rPr lang="cs-CZ" sz="1200" dirty="0" smtClean="0"/>
              <a:t>2013-05-15]. </a:t>
            </a:r>
            <a:r>
              <a:rPr lang="cs-CZ" sz="1200" dirty="0"/>
              <a:t>Dostupné z: </a:t>
            </a:r>
            <a:r>
              <a:rPr lang="cs-CZ" sz="1200" dirty="0">
                <a:hlinkClick r:id="rId9"/>
              </a:rPr>
              <a:t>http://commons.wikimedia.org/wiki/File:Bundesarchiv_Bild_183-F0313-0208-007,_Gaskrieg_(Luftbild).jpg</a:t>
            </a:r>
            <a:endParaRPr lang="cs-CZ" sz="1200" dirty="0"/>
          </a:p>
          <a:p>
            <a:r>
              <a:rPr lang="cs-CZ" sz="1200" dirty="0" smtClean="0"/>
              <a:t>Soubor:Ob%C4%9B%C5%A5_v%C3%A1lky_v_Ir%C3%A1ku_1980_Yperit.jpg. </a:t>
            </a:r>
            <a:r>
              <a:rPr lang="cs-CZ" sz="1200" i="1" dirty="0"/>
              <a:t>Wikipedia.org</a:t>
            </a:r>
            <a:r>
              <a:rPr lang="cs-CZ" sz="1200" dirty="0"/>
              <a:t> [online]. </a:t>
            </a:r>
            <a:r>
              <a:rPr lang="cs-CZ" sz="1200" dirty="0"/>
              <a:t>[cit. 2013-05-15]. </a:t>
            </a:r>
            <a:r>
              <a:rPr lang="cs-CZ" sz="1200" dirty="0"/>
              <a:t>Dostupné z: </a:t>
            </a:r>
            <a:r>
              <a:rPr lang="cs-CZ" sz="1200" dirty="0">
                <a:hlinkClick r:id="rId10"/>
              </a:rPr>
              <a:t>http://cs.wikipedia.org/wiki/Soubor:Ob%C4%9B%C5%A5_v%C3%A1lky_v_Ir%C3%A1ku_1980_Yperit.jpg</a:t>
            </a:r>
            <a:endParaRPr lang="cs-CZ" sz="1200" dirty="0"/>
          </a:p>
          <a:p>
            <a:r>
              <a:rPr lang="cs-CZ" sz="1200" dirty="0" smtClean="0"/>
              <a:t>Soubor:British_Mark_I_male_tank_Somme_25_September_1916.jpg. </a:t>
            </a:r>
            <a:r>
              <a:rPr lang="cs-CZ" sz="1200" i="1" dirty="0"/>
              <a:t>Wikipedia.org</a:t>
            </a:r>
            <a:r>
              <a:rPr lang="cs-CZ" sz="1200" dirty="0"/>
              <a:t> [online]. </a:t>
            </a:r>
            <a:r>
              <a:rPr lang="cs-CZ" sz="1200" dirty="0"/>
              <a:t>[cit. 2013-05-15]. </a:t>
            </a:r>
            <a:r>
              <a:rPr lang="cs-CZ" sz="1200" dirty="0"/>
              <a:t>Dostupné z: </a:t>
            </a:r>
            <a:r>
              <a:rPr lang="cs-CZ" sz="1200" dirty="0">
                <a:hlinkClick r:id="rId11"/>
              </a:rPr>
              <a:t>http://cs.wikipedia.org/wiki/Soubor:British_Mark_I_male_tank_Somme_25_September_1916.jpg</a:t>
            </a:r>
            <a:endParaRPr lang="cs-CZ" sz="1200" dirty="0"/>
          </a:p>
          <a:p>
            <a:r>
              <a:rPr lang="cs-CZ" sz="1200" dirty="0" smtClean="0"/>
              <a:t>Soubor:Canadian_tank_and_soldiers_Vimy_1917.jpg. </a:t>
            </a:r>
            <a:r>
              <a:rPr lang="cs-CZ" sz="1200" i="1" dirty="0"/>
              <a:t>Wikipedia.org</a:t>
            </a:r>
            <a:r>
              <a:rPr lang="cs-CZ" sz="1200" dirty="0"/>
              <a:t> [online]. </a:t>
            </a:r>
            <a:r>
              <a:rPr lang="cs-CZ" sz="1200" dirty="0"/>
              <a:t>[cit. 2013-05-15]. </a:t>
            </a:r>
            <a:r>
              <a:rPr lang="cs-CZ" sz="1200" dirty="0"/>
              <a:t>Dostupné z: </a:t>
            </a:r>
            <a:r>
              <a:rPr lang="cs-CZ" sz="1200" dirty="0">
                <a:hlinkClick r:id="rId12"/>
              </a:rPr>
              <a:t>http://cs.wikipedia.org/wiki/Soubor:Canadian_tank_and_soldiers_Vimy_1917.jpg</a:t>
            </a:r>
            <a:endParaRPr lang="cs-CZ" sz="1200" dirty="0"/>
          </a:p>
          <a:p>
            <a:r>
              <a:rPr lang="cs-CZ" sz="1200" dirty="0" smtClean="0"/>
              <a:t>Soubor:U-Boote_Kiel_1914.jpg. </a:t>
            </a:r>
            <a:r>
              <a:rPr lang="cs-CZ" sz="1200" i="1" dirty="0"/>
              <a:t>Wikipedia.org</a:t>
            </a:r>
            <a:r>
              <a:rPr lang="cs-CZ" sz="1200" dirty="0"/>
              <a:t> [online]. </a:t>
            </a:r>
            <a:r>
              <a:rPr lang="cs-CZ" sz="1200" dirty="0"/>
              <a:t>[cit. 2013-05-15]. </a:t>
            </a:r>
            <a:r>
              <a:rPr lang="cs-CZ" sz="1200" dirty="0"/>
              <a:t>Dostupné z: </a:t>
            </a:r>
            <a:r>
              <a:rPr lang="cs-CZ" sz="1200" dirty="0">
                <a:hlinkClick r:id="rId13"/>
              </a:rPr>
              <a:t>http://cs.wikipedia.org/wiki/Soubor:U-Boote_Kiel_1914.jpg</a:t>
            </a:r>
            <a:endParaRPr lang="cs-CZ" sz="1200" dirty="0"/>
          </a:p>
          <a:p>
            <a:r>
              <a:rPr lang="cs-CZ" sz="1200" dirty="0" smtClean="0"/>
              <a:t>Soubor:Royal_Aircraft_Factory_RE8_1.jpg. </a:t>
            </a:r>
            <a:r>
              <a:rPr lang="cs-CZ" sz="1200" i="1" dirty="0"/>
              <a:t>Wikipedia.org</a:t>
            </a:r>
            <a:r>
              <a:rPr lang="cs-CZ" sz="1200" dirty="0"/>
              <a:t> [online]. </a:t>
            </a:r>
            <a:r>
              <a:rPr lang="cs-CZ" sz="1200" dirty="0"/>
              <a:t>[cit. 2013-05-15]. </a:t>
            </a:r>
            <a:r>
              <a:rPr lang="cs-CZ" sz="1200" dirty="0"/>
              <a:t>Dostupné z: </a:t>
            </a:r>
            <a:r>
              <a:rPr lang="cs-CZ" sz="1200" dirty="0">
                <a:hlinkClick r:id="rId14"/>
              </a:rPr>
              <a:t>http://cs.wikipedia.org/wiki/Soubor:Royal_Aircraft_Factory_RE8_1.jpg</a:t>
            </a:r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3404933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1040</Words>
  <Application>Microsoft Office PowerPoint</Application>
  <PresentationFormat>Předvádění na obrazovce (4:3)</PresentationFormat>
  <Paragraphs>361</Paragraphs>
  <Slides>37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37</vt:i4>
      </vt:variant>
    </vt:vector>
  </HeadingPairs>
  <TitlesOfParts>
    <vt:vector size="40" baseType="lpstr">
      <vt:lpstr>Motiv systému Office</vt:lpstr>
      <vt:lpstr>Výchozí návrh</vt:lpstr>
      <vt:lpstr>1_Výchozí návrh</vt:lpstr>
      <vt:lpstr>Prezentace aplikace PowerPoint</vt:lpstr>
      <vt:lpstr>Anotace:</vt:lpstr>
      <vt:lpstr>I. světová válka</vt:lpstr>
      <vt:lpstr>Vyznačte členy Trojspolku</vt:lpstr>
      <vt:lpstr>Vyznačte členy Trojspolku</vt:lpstr>
      <vt:lpstr>Vyznačte členy Trojdohody</vt:lpstr>
      <vt:lpstr>Vyznačte členy Trojdohody</vt:lpstr>
      <vt:lpstr>Vyluštěte křížovku</vt:lpstr>
      <vt:lpstr>Legenda</vt:lpstr>
      <vt:lpstr>Řešení</vt:lpstr>
      <vt:lpstr>Úkol k tajence</vt:lpstr>
      <vt:lpstr>František Ferdinand d‘Este</vt:lpstr>
      <vt:lpstr>František Ferdinand d‘Este</vt:lpstr>
      <vt:lpstr>Vyznačte státy, které bojovaly na straně Trojdohody</vt:lpstr>
      <vt:lpstr>Vyznačte státy, které bojovaly na straně Trojdohody</vt:lpstr>
      <vt:lpstr>Vyznačte státy, které bojovaly na straně bývalého Trojspolku – tzv. Centrálních mocností</vt:lpstr>
      <vt:lpstr>Vyznačte státy, které bojovaly na straně byvalého Trojspolku – tzv. Centrálních mocností</vt:lpstr>
      <vt:lpstr>Hlavní státy, které stály ve válce proti sobě:</vt:lpstr>
      <vt:lpstr>Podle dějepisného atlasu přibližně zakreslete do mapky hlavní evropské fronty – které státy zde proti sobě bojovaly?</vt:lpstr>
      <vt:lpstr>Podle dějepisného atlasu přibližně zakreslete do mapky hlavní evropské fronty.</vt:lpstr>
      <vt:lpstr>Západní fronta</vt:lpstr>
      <vt:lpstr>Východní fronta</vt:lpstr>
      <vt:lpstr>Jižní fronta</vt:lpstr>
      <vt:lpstr>Zákopová válka</vt:lpstr>
      <vt:lpstr>Zákopová válka</vt:lpstr>
      <vt:lpstr>Útok na bodáky</vt:lpstr>
      <vt:lpstr>Krajina na frontě</vt:lpstr>
      <vt:lpstr>Nové zbraně</vt:lpstr>
      <vt:lpstr>Bojové otravné plyny</vt:lpstr>
      <vt:lpstr>Útok plynem</vt:lpstr>
      <vt:lpstr>Voják zasažený yperitem</vt:lpstr>
      <vt:lpstr>Tanky</vt:lpstr>
      <vt:lpstr>Tanky</vt:lpstr>
      <vt:lpstr>Tanky</vt:lpstr>
      <vt:lpstr>Ponorky</vt:lpstr>
      <vt:lpstr>Letadla</vt:lpstr>
      <vt:lpstr>Citace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I. světová válka</dc:title>
  <dc:creator>Vladimír Rychlý</dc:creator>
  <cp:lastModifiedBy>Vladimír Rychlý</cp:lastModifiedBy>
  <cp:revision>29</cp:revision>
  <dcterms:created xsi:type="dcterms:W3CDTF">2013-05-13T06:15:36Z</dcterms:created>
  <dcterms:modified xsi:type="dcterms:W3CDTF">2013-05-31T05:24:08Z</dcterms:modified>
</cp:coreProperties>
</file>