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2" r:id="rId2"/>
    <p:sldId id="257" r:id="rId3"/>
    <p:sldId id="258" r:id="rId4"/>
    <p:sldId id="259" r:id="rId5"/>
    <p:sldId id="260" r:id="rId6"/>
    <p:sldId id="263" r:id="rId7"/>
    <p:sldId id="261" r:id="rId8"/>
    <p:sldId id="264" r:id="rId9"/>
    <p:sldId id="265" r:id="rId10"/>
    <p:sldId id="266" r:id="rId11"/>
    <p:sldId id="267" r:id="rId12"/>
    <p:sldId id="268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62" d="100"/>
          <a:sy n="62" d="100"/>
        </p:scale>
        <p:origin x="-1596" y="-22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5" name="Group 94"/>
          <p:cNvGrpSpPr/>
          <p:nvPr/>
        </p:nvGrpSpPr>
        <p:grpSpPr>
          <a:xfrm>
            <a:off x="0" y="-30477"/>
            <a:ext cx="9067800" cy="6889273"/>
            <a:chOff x="0" y="-30477"/>
            <a:chExt cx="9067800" cy="6889273"/>
          </a:xfrm>
        </p:grpSpPr>
        <p:cxnSp>
          <p:nvCxnSpPr>
            <p:cNvPr id="110" name="Straight Connector 109"/>
            <p:cNvCxnSpPr/>
            <p:nvPr/>
          </p:nvCxnSpPr>
          <p:spPr>
            <a:xfrm rot="16200000" flipH="1">
              <a:off x="-1447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7" name="Straight Connector 176"/>
            <p:cNvCxnSpPr/>
            <p:nvPr/>
          </p:nvCxnSpPr>
          <p:spPr>
            <a:xfrm rot="16200000" flipH="1">
              <a:off x="-1638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8" name="Straight Connector 177"/>
            <p:cNvCxnSpPr/>
            <p:nvPr/>
          </p:nvCxnSpPr>
          <p:spPr>
            <a:xfrm rot="5400000">
              <a:off x="-1485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1" name="Straight Connector 180"/>
            <p:cNvCxnSpPr/>
            <p:nvPr/>
          </p:nvCxnSpPr>
          <p:spPr>
            <a:xfrm rot="5400000">
              <a:off x="-32385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2" name="Straight Connector 181"/>
            <p:cNvCxnSpPr/>
            <p:nvPr/>
          </p:nvCxnSpPr>
          <p:spPr>
            <a:xfrm rot="16200000" flipH="1">
              <a:off x="-33147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3" name="Straight Connector 182"/>
            <p:cNvCxnSpPr/>
            <p:nvPr/>
          </p:nvCxnSpPr>
          <p:spPr>
            <a:xfrm rot="16200000" flipH="1">
              <a:off x="-1371600" y="2971800"/>
              <a:ext cx="6858000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4" name="Straight Connector 183"/>
            <p:cNvCxnSpPr/>
            <p:nvPr/>
          </p:nvCxnSpPr>
          <p:spPr>
            <a:xfrm rot="16200000" flipH="1">
              <a:off x="-2819400" y="3200400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5" name="Straight Connector 184"/>
            <p:cNvCxnSpPr/>
            <p:nvPr/>
          </p:nvCxnSpPr>
          <p:spPr>
            <a:xfrm rot="5400000">
              <a:off x="-2705099" y="3238500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6" name="Straight Connector 185"/>
            <p:cNvCxnSpPr/>
            <p:nvPr/>
          </p:nvCxnSpPr>
          <p:spPr>
            <a:xfrm rot="16200000" flipH="1">
              <a:off x="-21336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7" name="Straight Connector 186"/>
            <p:cNvCxnSpPr/>
            <p:nvPr/>
          </p:nvCxnSpPr>
          <p:spPr>
            <a:xfrm rot="16200000" flipH="1">
              <a:off x="-31242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8" name="Straight Connector 187"/>
            <p:cNvCxnSpPr/>
            <p:nvPr/>
          </p:nvCxnSpPr>
          <p:spPr>
            <a:xfrm rot="16200000" flipH="1">
              <a:off x="-1828799" y="3352799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9" name="Straight Connector 188"/>
            <p:cNvCxnSpPr/>
            <p:nvPr/>
          </p:nvCxnSpPr>
          <p:spPr>
            <a:xfrm rot="16200000" flipH="1">
              <a:off x="-28194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0" name="Straight Connector 189"/>
            <p:cNvCxnSpPr/>
            <p:nvPr/>
          </p:nvCxnSpPr>
          <p:spPr>
            <a:xfrm rot="16200000" flipH="1">
              <a:off x="-2438400" y="3124200"/>
              <a:ext cx="6858000" cy="609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5" name="Straight Connector 164"/>
            <p:cNvCxnSpPr/>
            <p:nvPr/>
          </p:nvCxnSpPr>
          <p:spPr>
            <a:xfrm rot="5400000">
              <a:off x="-173164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6" name="Straight Connector 165"/>
            <p:cNvCxnSpPr/>
            <p:nvPr/>
          </p:nvCxnSpPr>
          <p:spPr>
            <a:xfrm rot="5400000">
              <a:off x="-1142048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9" name="Straight Connector 168"/>
            <p:cNvCxnSpPr/>
            <p:nvPr/>
          </p:nvCxnSpPr>
          <p:spPr>
            <a:xfrm rot="5400000">
              <a:off x="-9144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3" name="Straight Connector 172"/>
            <p:cNvCxnSpPr/>
            <p:nvPr/>
          </p:nvCxnSpPr>
          <p:spPr>
            <a:xfrm rot="5400000">
              <a:off x="-185547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1" name="Straight Connector 120"/>
            <p:cNvCxnSpPr/>
            <p:nvPr/>
          </p:nvCxnSpPr>
          <p:spPr>
            <a:xfrm rot="16200000" flipH="1">
              <a:off x="-26431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5" name="Straight Connector 144"/>
            <p:cNvCxnSpPr/>
            <p:nvPr/>
          </p:nvCxnSpPr>
          <p:spPr>
            <a:xfrm rot="16200000" flipH="1">
              <a:off x="-1954530" y="3326130"/>
              <a:ext cx="6858000" cy="20574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8" name="Straight Connector 107"/>
            <p:cNvCxnSpPr/>
            <p:nvPr/>
          </p:nvCxnSpPr>
          <p:spPr>
            <a:xfrm rot="16200000" flipH="1">
              <a:off x="-2362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9" name="Straight Connector 208"/>
            <p:cNvCxnSpPr/>
            <p:nvPr/>
          </p:nvCxnSpPr>
          <p:spPr>
            <a:xfrm rot="16200000" flipH="1">
              <a:off x="-21336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0" name="Straight Connector 209"/>
            <p:cNvCxnSpPr/>
            <p:nvPr/>
          </p:nvCxnSpPr>
          <p:spPr>
            <a:xfrm rot="16200000" flipH="1">
              <a:off x="1066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1" name="Straight Connector 210"/>
            <p:cNvCxnSpPr/>
            <p:nvPr/>
          </p:nvCxnSpPr>
          <p:spPr>
            <a:xfrm rot="16200000" flipH="1">
              <a:off x="876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2" name="Straight Connector 211"/>
            <p:cNvCxnSpPr/>
            <p:nvPr/>
          </p:nvCxnSpPr>
          <p:spPr>
            <a:xfrm rot="5400000">
              <a:off x="1028700" y="3238500"/>
              <a:ext cx="6858000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3" name="Straight Connector 212"/>
            <p:cNvCxnSpPr/>
            <p:nvPr/>
          </p:nvCxnSpPr>
          <p:spPr>
            <a:xfrm rot="5400000">
              <a:off x="-7239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4" name="Straight Connector 213"/>
            <p:cNvCxnSpPr/>
            <p:nvPr/>
          </p:nvCxnSpPr>
          <p:spPr>
            <a:xfrm rot="16200000" flipH="1">
              <a:off x="-8001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5" name="Straight Connector 214"/>
            <p:cNvCxnSpPr/>
            <p:nvPr/>
          </p:nvCxnSpPr>
          <p:spPr>
            <a:xfrm rot="5400000">
              <a:off x="-152400" y="3429000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6" name="Straight Connector 215"/>
            <p:cNvCxnSpPr/>
            <p:nvPr/>
          </p:nvCxnSpPr>
          <p:spPr>
            <a:xfrm rot="16200000" flipH="1">
              <a:off x="-304800" y="3200400"/>
              <a:ext cx="6858000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7" name="Straight Connector 216"/>
            <p:cNvCxnSpPr/>
            <p:nvPr/>
          </p:nvCxnSpPr>
          <p:spPr>
            <a:xfrm rot="5400000">
              <a:off x="-190499" y="3238500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8" name="Straight Connector 217"/>
            <p:cNvCxnSpPr/>
            <p:nvPr/>
          </p:nvCxnSpPr>
          <p:spPr>
            <a:xfrm rot="16200000" flipH="1">
              <a:off x="3810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9" name="Straight Connector 218"/>
            <p:cNvCxnSpPr/>
            <p:nvPr/>
          </p:nvCxnSpPr>
          <p:spPr>
            <a:xfrm rot="16200000" flipH="1">
              <a:off x="-6096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0" name="Straight Connector 219"/>
            <p:cNvCxnSpPr/>
            <p:nvPr/>
          </p:nvCxnSpPr>
          <p:spPr>
            <a:xfrm rot="16200000" flipH="1">
              <a:off x="685801" y="3352799"/>
              <a:ext cx="6858000" cy="152401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1" name="Straight Connector 220"/>
            <p:cNvCxnSpPr/>
            <p:nvPr/>
          </p:nvCxnSpPr>
          <p:spPr>
            <a:xfrm rot="16200000" flipH="1">
              <a:off x="-304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2" name="Straight Connector 221"/>
            <p:cNvCxnSpPr/>
            <p:nvPr/>
          </p:nvCxnSpPr>
          <p:spPr>
            <a:xfrm rot="5400000">
              <a:off x="-10287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3" name="Straight Connector 222"/>
            <p:cNvCxnSpPr/>
            <p:nvPr/>
          </p:nvCxnSpPr>
          <p:spPr>
            <a:xfrm rot="5400000">
              <a:off x="78295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4" name="Straight Connector 223"/>
            <p:cNvCxnSpPr/>
            <p:nvPr/>
          </p:nvCxnSpPr>
          <p:spPr>
            <a:xfrm rot="5400000">
              <a:off x="1372552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5" name="Straight Connector 224"/>
            <p:cNvCxnSpPr/>
            <p:nvPr/>
          </p:nvCxnSpPr>
          <p:spPr>
            <a:xfrm rot="5400000">
              <a:off x="1600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6" name="Straight Connector 225"/>
            <p:cNvCxnSpPr/>
            <p:nvPr/>
          </p:nvCxnSpPr>
          <p:spPr>
            <a:xfrm rot="5400000">
              <a:off x="65913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7" name="Straight Connector 226"/>
            <p:cNvCxnSpPr/>
            <p:nvPr/>
          </p:nvCxnSpPr>
          <p:spPr>
            <a:xfrm rot="16200000" flipH="1">
              <a:off x="-1285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8" name="Straight Connector 227"/>
            <p:cNvCxnSpPr/>
            <p:nvPr/>
          </p:nvCxnSpPr>
          <p:spPr>
            <a:xfrm rot="16200000" flipH="1">
              <a:off x="560070" y="3326130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9" name="Straight Connector 228"/>
            <p:cNvCxnSpPr/>
            <p:nvPr/>
          </p:nvCxnSpPr>
          <p:spPr>
            <a:xfrm rot="16200000" flipH="1">
              <a:off x="1524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0" name="Straight Connector 229"/>
            <p:cNvCxnSpPr/>
            <p:nvPr/>
          </p:nvCxnSpPr>
          <p:spPr>
            <a:xfrm rot="16200000" flipH="1">
              <a:off x="3810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7" name="Straight Connector 236"/>
            <p:cNvCxnSpPr/>
            <p:nvPr/>
          </p:nvCxnSpPr>
          <p:spPr>
            <a:xfrm rot="16200000" flipH="1">
              <a:off x="2743200" y="3352801"/>
              <a:ext cx="6858000" cy="1524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8" name="Straight Connector 237"/>
            <p:cNvCxnSpPr/>
            <p:nvPr/>
          </p:nvCxnSpPr>
          <p:spPr>
            <a:xfrm rot="16200000" flipH="1">
              <a:off x="2095501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9" name="Straight Connector 238"/>
            <p:cNvCxnSpPr/>
            <p:nvPr/>
          </p:nvCxnSpPr>
          <p:spPr>
            <a:xfrm rot="5400000">
              <a:off x="2705100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0" name="Straight Connector 239"/>
            <p:cNvCxnSpPr/>
            <p:nvPr/>
          </p:nvCxnSpPr>
          <p:spPr>
            <a:xfrm rot="5400000">
              <a:off x="1828801" y="3276600"/>
              <a:ext cx="6857999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1" name="Straight Connector 240"/>
            <p:cNvCxnSpPr/>
            <p:nvPr/>
          </p:nvCxnSpPr>
          <p:spPr>
            <a:xfrm rot="16200000" flipH="1">
              <a:off x="1066800" y="3200402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2" name="Straight Connector 241"/>
            <p:cNvCxnSpPr/>
            <p:nvPr/>
          </p:nvCxnSpPr>
          <p:spPr>
            <a:xfrm rot="16200000" flipH="1">
              <a:off x="2362201" y="3352800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3" name="Straight Connector 242"/>
            <p:cNvCxnSpPr/>
            <p:nvPr/>
          </p:nvCxnSpPr>
          <p:spPr>
            <a:xfrm rot="5400000">
              <a:off x="2646045" y="2722246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4" name="Straight Connector 243"/>
            <p:cNvCxnSpPr/>
            <p:nvPr/>
          </p:nvCxnSpPr>
          <p:spPr>
            <a:xfrm rot="5400000">
              <a:off x="3048952" y="3277553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5" name="Straight Connector 244"/>
            <p:cNvCxnSpPr/>
            <p:nvPr/>
          </p:nvCxnSpPr>
          <p:spPr>
            <a:xfrm rot="5400000">
              <a:off x="2895600" y="3276601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6" name="Straight Connector 245"/>
            <p:cNvCxnSpPr/>
            <p:nvPr/>
          </p:nvCxnSpPr>
          <p:spPr>
            <a:xfrm rot="5400000">
              <a:off x="2388870" y="3227071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7" name="Straight Connector 246"/>
            <p:cNvCxnSpPr/>
            <p:nvPr/>
          </p:nvCxnSpPr>
          <p:spPr>
            <a:xfrm rot="16200000" flipH="1">
              <a:off x="22364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8" name="Straight Connector 247"/>
            <p:cNvCxnSpPr/>
            <p:nvPr/>
          </p:nvCxnSpPr>
          <p:spPr>
            <a:xfrm rot="16200000" flipH="1">
              <a:off x="17526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9" name="Straight Connector 248"/>
            <p:cNvCxnSpPr/>
            <p:nvPr/>
          </p:nvCxnSpPr>
          <p:spPr>
            <a:xfrm rot="16200000" flipH="1">
              <a:off x="19812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0" name="Straight Connector 249"/>
            <p:cNvCxnSpPr/>
            <p:nvPr/>
          </p:nvCxnSpPr>
          <p:spPr>
            <a:xfrm rot="5400000">
              <a:off x="3467100" y="3314701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1" name="Straight Connector 250"/>
            <p:cNvCxnSpPr/>
            <p:nvPr/>
          </p:nvCxnSpPr>
          <p:spPr>
            <a:xfrm rot="16200000" flipH="1">
              <a:off x="3467099" y="3314701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2" name="Straight Connector 251"/>
            <p:cNvCxnSpPr/>
            <p:nvPr/>
          </p:nvCxnSpPr>
          <p:spPr>
            <a:xfrm rot="5400000">
              <a:off x="4038600" y="3429001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3" name="Straight Connector 252"/>
            <p:cNvCxnSpPr/>
            <p:nvPr/>
          </p:nvCxnSpPr>
          <p:spPr>
            <a:xfrm rot="16200000" flipH="1">
              <a:off x="3886200" y="3200401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4" name="Straight Connector 253"/>
            <p:cNvCxnSpPr/>
            <p:nvPr/>
          </p:nvCxnSpPr>
          <p:spPr>
            <a:xfrm rot="5400000">
              <a:off x="4000501" y="3238501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5" name="Straight Connector 254"/>
            <p:cNvCxnSpPr/>
            <p:nvPr/>
          </p:nvCxnSpPr>
          <p:spPr>
            <a:xfrm rot="16200000" flipH="1">
              <a:off x="4572000" y="3200401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7" name="Straight Connector 256"/>
            <p:cNvCxnSpPr/>
            <p:nvPr/>
          </p:nvCxnSpPr>
          <p:spPr>
            <a:xfrm rot="16200000" flipH="1">
              <a:off x="3733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8" name="Straight Connector 257"/>
            <p:cNvCxnSpPr/>
            <p:nvPr/>
          </p:nvCxnSpPr>
          <p:spPr>
            <a:xfrm rot="5400000">
              <a:off x="36195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9" name="Straight Connector 258"/>
            <p:cNvCxnSpPr/>
            <p:nvPr/>
          </p:nvCxnSpPr>
          <p:spPr>
            <a:xfrm rot="16200000" flipH="1">
              <a:off x="4214813" y="3252788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0" name="Straight Connector 259"/>
            <p:cNvCxnSpPr/>
            <p:nvPr/>
          </p:nvCxnSpPr>
          <p:spPr>
            <a:xfrm rot="16200000" flipH="1">
              <a:off x="47510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1" name="Straight Connector 260"/>
            <p:cNvCxnSpPr/>
            <p:nvPr/>
          </p:nvCxnSpPr>
          <p:spPr>
            <a:xfrm rot="16200000" flipH="1">
              <a:off x="43434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2" name="Straight Connector 261"/>
            <p:cNvCxnSpPr/>
            <p:nvPr/>
          </p:nvCxnSpPr>
          <p:spPr>
            <a:xfrm rot="16200000" flipH="1">
              <a:off x="4572000" y="3352801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4" name="Straight Connector 263"/>
            <p:cNvCxnSpPr/>
            <p:nvPr/>
          </p:nvCxnSpPr>
          <p:spPr>
            <a:xfrm rot="16200000" flipH="1">
              <a:off x="5257800" y="3352802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5" name="Straight Connector 264"/>
            <p:cNvCxnSpPr/>
            <p:nvPr/>
          </p:nvCxnSpPr>
          <p:spPr>
            <a:xfrm rot="16200000" flipH="1">
              <a:off x="5067300" y="3238502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6" name="Straight Connector 265"/>
            <p:cNvCxnSpPr/>
            <p:nvPr/>
          </p:nvCxnSpPr>
          <p:spPr>
            <a:xfrm rot="5400000">
              <a:off x="5219700" y="3238502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7" name="Straight Connector 266"/>
            <p:cNvCxnSpPr/>
            <p:nvPr/>
          </p:nvCxnSpPr>
          <p:spPr>
            <a:xfrm rot="16200000" flipH="1">
              <a:off x="4876801" y="3352801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8" name="Straight Connector 267"/>
            <p:cNvCxnSpPr/>
            <p:nvPr/>
          </p:nvCxnSpPr>
          <p:spPr>
            <a:xfrm rot="5400000">
              <a:off x="5527994" y="3318196"/>
              <a:ext cx="6888479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0" name="Straight Connector 269"/>
            <p:cNvCxnSpPr/>
            <p:nvPr/>
          </p:nvCxnSpPr>
          <p:spPr>
            <a:xfrm rot="5400000">
              <a:off x="4850130" y="3227072"/>
              <a:ext cx="6858000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1" name="Straight Connector 270"/>
            <p:cNvCxnSpPr/>
            <p:nvPr/>
          </p:nvCxnSpPr>
          <p:spPr>
            <a:xfrm rot="16200000" flipH="1">
              <a:off x="4751070" y="3326132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8" name="Straight Connector 277"/>
            <p:cNvCxnSpPr/>
            <p:nvPr/>
          </p:nvCxnSpPr>
          <p:spPr>
            <a:xfrm rot="5400000">
              <a:off x="5562599" y="3429001"/>
              <a:ext cx="685800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3" name="Straight Connector 282"/>
            <p:cNvCxnSpPr/>
            <p:nvPr/>
          </p:nvCxnSpPr>
          <p:spPr>
            <a:xfrm rot="5400000">
              <a:off x="2552700" y="3390900"/>
              <a:ext cx="6858000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9" name="Straight Connector 288"/>
            <p:cNvCxnSpPr/>
            <p:nvPr/>
          </p:nvCxnSpPr>
          <p:spPr>
            <a:xfrm rot="16200000" flipH="1">
              <a:off x="3048000" y="3352800"/>
              <a:ext cx="6858000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2" name="Straight Connector 291"/>
            <p:cNvCxnSpPr/>
            <p:nvPr/>
          </p:nvCxnSpPr>
          <p:spPr>
            <a:xfrm rot="16200000" flipH="1">
              <a:off x="3238500" y="3238500"/>
              <a:ext cx="6858000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4" name="Straight Connector 293"/>
            <p:cNvCxnSpPr/>
            <p:nvPr/>
          </p:nvCxnSpPr>
          <p:spPr>
            <a:xfrm rot="5400000">
              <a:off x="2133600" y="3276600"/>
              <a:ext cx="6858000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8" name="Straight Connector 297"/>
            <p:cNvCxnSpPr/>
            <p:nvPr/>
          </p:nvCxnSpPr>
          <p:spPr>
            <a:xfrm rot="16200000" flipH="1">
              <a:off x="3148013" y="3252789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9" name="Straight Connector 298"/>
            <p:cNvCxnSpPr/>
            <p:nvPr/>
          </p:nvCxnSpPr>
          <p:spPr>
            <a:xfrm rot="5400000">
              <a:off x="3771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2" name="Straight Connector 301"/>
            <p:cNvCxnSpPr/>
            <p:nvPr/>
          </p:nvCxnSpPr>
          <p:spPr>
            <a:xfrm rot="5400000">
              <a:off x="4229100" y="2933700"/>
              <a:ext cx="6858000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7" name="Straight Connector 306"/>
            <p:cNvCxnSpPr/>
            <p:nvPr/>
          </p:nvCxnSpPr>
          <p:spPr>
            <a:xfrm rot="16200000" flipH="1">
              <a:off x="1371600" y="3200403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F3B352-68BF-4473-ABD3-B4AE0568917E}" type="datetimeFigureOut">
              <a:rPr lang="cs-CZ" smtClean="0"/>
              <a:t>6.6.2013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119172-B883-4F78-AA9E-F2FF59430950}" type="slidenum">
              <a:rPr lang="cs-CZ" smtClean="0"/>
              <a:t>‹#›</a:t>
            </a:fld>
            <a:endParaRPr lang="cs-CZ"/>
          </a:p>
        </p:txBody>
      </p:sp>
      <p:sp>
        <p:nvSpPr>
          <p:cNvPr id="113" name="Rectangle 112"/>
          <p:cNvSpPr/>
          <p:nvPr/>
        </p:nvSpPr>
        <p:spPr>
          <a:xfrm>
            <a:off x="0" y="1905000"/>
            <a:ext cx="4953000" cy="31242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grpSp>
        <p:nvGrpSpPr>
          <p:cNvPr id="94" name="Group 93"/>
          <p:cNvGrpSpPr/>
          <p:nvPr/>
        </p:nvGrpSpPr>
        <p:grpSpPr>
          <a:xfrm>
            <a:off x="0" y="2057400"/>
            <a:ext cx="4801394" cy="2820988"/>
            <a:chOff x="0" y="2057400"/>
            <a:chExt cx="4801394" cy="2820988"/>
          </a:xfrm>
        </p:grpSpPr>
        <p:cxnSp>
          <p:nvCxnSpPr>
            <p:cNvPr id="117" name="Straight Connector 116"/>
            <p:cNvCxnSpPr/>
            <p:nvPr/>
          </p:nvCxnSpPr>
          <p:spPr>
            <a:xfrm>
              <a:off x="0" y="20574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8" name="Straight Connector 117"/>
            <p:cNvCxnSpPr/>
            <p:nvPr/>
          </p:nvCxnSpPr>
          <p:spPr>
            <a:xfrm>
              <a:off x="0" y="48768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0" name="Straight Connector 119"/>
            <p:cNvCxnSpPr/>
            <p:nvPr/>
          </p:nvCxnSpPr>
          <p:spPr>
            <a:xfrm rot="5400000">
              <a:off x="3391694" y="3467100"/>
              <a:ext cx="2818606" cy="794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8600" y="2130425"/>
            <a:ext cx="4419600" cy="1600327"/>
          </a:xfrm>
        </p:spPr>
        <p:txBody>
          <a:bodyPr anchor="b">
            <a:normAutofit/>
          </a:bodyPr>
          <a:lstStyle>
            <a:lvl1pPr algn="l">
              <a:defRPr sz="3600" b="1" cap="none" spc="40" baseline="0">
                <a:ln w="13335" cmpd="sng">
                  <a:solidFill>
                    <a:schemeClr val="accent1">
                      <a:lumMod val="5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8600" y="3733800"/>
            <a:ext cx="4419600" cy="1066800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F3B352-68BF-4473-ABD3-B4AE0568917E}" type="datetimeFigureOut">
              <a:rPr lang="cs-CZ" smtClean="0"/>
              <a:t>6.6.2013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119172-B883-4F78-AA9E-F2FF5943095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92"/>
          <p:cNvGrpSpPr/>
          <p:nvPr/>
        </p:nvGrpSpPr>
        <p:grpSpPr>
          <a:xfrm>
            <a:off x="1" y="-30478"/>
            <a:ext cx="9067799" cy="4846320"/>
            <a:chOff x="1" y="-30477"/>
            <a:chExt cx="9067799" cy="4526277"/>
          </a:xfrm>
        </p:grpSpPr>
        <p:cxnSp>
          <p:nvCxnSpPr>
            <p:cNvPr id="8" name="Straight Connector 7"/>
            <p:cNvCxnSpPr/>
            <p:nvPr/>
          </p:nvCxnSpPr>
          <p:spPr>
            <a:xfrm rot="16200000" flipH="1">
              <a:off x="-2716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rot="16200000" flipH="1">
              <a:off x="-4621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rot="5400000">
              <a:off x="-3097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5400000">
              <a:off x="-206236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rot="16200000" flipH="1">
              <a:off x="-213856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/>
            <p:cNvCxnSpPr/>
            <p:nvPr/>
          </p:nvCxnSpPr>
          <p:spPr>
            <a:xfrm rot="16200000" flipH="1">
              <a:off x="-195465" y="1785212"/>
              <a:ext cx="4505731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/>
            <p:cNvCxnSpPr/>
            <p:nvPr/>
          </p:nvCxnSpPr>
          <p:spPr>
            <a:xfrm rot="16200000" flipH="1">
              <a:off x="-164326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/>
            <p:cNvCxnSpPr/>
            <p:nvPr/>
          </p:nvCxnSpPr>
          <p:spPr>
            <a:xfrm rot="5400000">
              <a:off x="-1528964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6200000" flipH="1">
              <a:off x="-95746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 rot="16200000" flipH="1">
              <a:off x="-194806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 rot="16200000" flipH="1">
              <a:off x="-652664" y="2166211"/>
              <a:ext cx="4505731" cy="152401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 rot="16200000" flipH="1">
              <a:off x="-16432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rot="16200000" flipH="1">
              <a:off x="-1790700" y="2019300"/>
              <a:ext cx="4495800" cy="4572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rot="5400000">
              <a:off x="-55551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/>
            <p:cNvCxnSpPr/>
            <p:nvPr/>
          </p:nvCxnSpPr>
          <p:spPr>
            <a:xfrm rot="5400000">
              <a:off x="340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/>
            <p:cNvCxnSpPr/>
            <p:nvPr/>
          </p:nvCxnSpPr>
          <p:spPr>
            <a:xfrm rot="5400000">
              <a:off x="26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/>
            <p:cNvCxnSpPr/>
            <p:nvPr/>
          </p:nvCxnSpPr>
          <p:spPr>
            <a:xfrm rot="5400000">
              <a:off x="-67933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/>
            <p:cNvCxnSpPr/>
            <p:nvPr/>
          </p:nvCxnSpPr>
          <p:spPr>
            <a:xfrm rot="16200000" flipH="1">
              <a:off x="-1467052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/>
            <p:cNvCxnSpPr/>
            <p:nvPr/>
          </p:nvCxnSpPr>
          <p:spPr>
            <a:xfrm rot="16200000" flipH="1">
              <a:off x="-77839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/>
            <p:cNvCxnSpPr/>
            <p:nvPr/>
          </p:nvCxnSpPr>
          <p:spPr>
            <a:xfrm rot="16200000" flipH="1">
              <a:off x="-11860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/>
            <p:cNvCxnSpPr/>
            <p:nvPr/>
          </p:nvCxnSpPr>
          <p:spPr>
            <a:xfrm rot="16200000" flipH="1">
              <a:off x="-9574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/>
            <p:cNvCxnSpPr/>
            <p:nvPr/>
          </p:nvCxnSpPr>
          <p:spPr>
            <a:xfrm rot="16200000" flipH="1">
              <a:off x="22429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/>
            <p:cNvCxnSpPr/>
            <p:nvPr/>
          </p:nvCxnSpPr>
          <p:spPr>
            <a:xfrm rot="16200000" flipH="1">
              <a:off x="20524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/>
            <p:cNvCxnSpPr/>
            <p:nvPr/>
          </p:nvCxnSpPr>
          <p:spPr>
            <a:xfrm rot="5400000">
              <a:off x="2204835" y="2051912"/>
              <a:ext cx="4505731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/>
            <p:cNvCxnSpPr/>
            <p:nvPr/>
          </p:nvCxnSpPr>
          <p:spPr>
            <a:xfrm rot="5400000">
              <a:off x="452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/>
            <p:cNvCxnSpPr/>
            <p:nvPr/>
          </p:nvCxnSpPr>
          <p:spPr>
            <a:xfrm rot="16200000" flipH="1">
              <a:off x="37603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/>
            <p:cNvCxnSpPr/>
            <p:nvPr/>
          </p:nvCxnSpPr>
          <p:spPr>
            <a:xfrm rot="5400000">
              <a:off x="1023735" y="2242139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/>
            <p:cNvCxnSpPr/>
            <p:nvPr/>
          </p:nvCxnSpPr>
          <p:spPr>
            <a:xfrm rot="16200000" flipH="1">
              <a:off x="871335" y="2013812"/>
              <a:ext cx="4505731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/>
            <p:cNvCxnSpPr/>
            <p:nvPr/>
          </p:nvCxnSpPr>
          <p:spPr>
            <a:xfrm rot="5400000">
              <a:off x="985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/>
            <p:cNvCxnSpPr/>
            <p:nvPr/>
          </p:nvCxnSpPr>
          <p:spPr>
            <a:xfrm rot="16200000" flipH="1">
              <a:off x="155713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/>
            <p:cNvCxnSpPr/>
            <p:nvPr/>
          </p:nvCxnSpPr>
          <p:spPr>
            <a:xfrm rot="16200000" flipH="1">
              <a:off x="5665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/>
            <p:cNvCxnSpPr/>
            <p:nvPr/>
          </p:nvCxnSpPr>
          <p:spPr>
            <a:xfrm rot="16200000" flipH="1">
              <a:off x="1861936" y="2166211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/>
            <p:cNvCxnSpPr/>
            <p:nvPr/>
          </p:nvCxnSpPr>
          <p:spPr>
            <a:xfrm rot="16200000" flipH="1">
              <a:off x="8713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/>
            <p:cNvCxnSpPr/>
            <p:nvPr/>
          </p:nvCxnSpPr>
          <p:spPr>
            <a:xfrm rot="5400000">
              <a:off x="1474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41"/>
            <p:cNvCxnSpPr/>
            <p:nvPr/>
          </p:nvCxnSpPr>
          <p:spPr>
            <a:xfrm rot="5400000">
              <a:off x="195909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42"/>
            <p:cNvCxnSpPr/>
            <p:nvPr/>
          </p:nvCxnSpPr>
          <p:spPr>
            <a:xfrm rot="5400000">
              <a:off x="25486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Straight Connector 43"/>
            <p:cNvCxnSpPr/>
            <p:nvPr/>
          </p:nvCxnSpPr>
          <p:spPr>
            <a:xfrm rot="5400000">
              <a:off x="27763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Straight Connector 44"/>
            <p:cNvCxnSpPr/>
            <p:nvPr/>
          </p:nvCxnSpPr>
          <p:spPr>
            <a:xfrm rot="5400000">
              <a:off x="183526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Straight Connector 45"/>
            <p:cNvCxnSpPr/>
            <p:nvPr/>
          </p:nvCxnSpPr>
          <p:spPr>
            <a:xfrm rot="16200000" flipH="1">
              <a:off x="1047548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Straight Connector 46"/>
            <p:cNvCxnSpPr/>
            <p:nvPr/>
          </p:nvCxnSpPr>
          <p:spPr>
            <a:xfrm rot="16200000" flipH="1">
              <a:off x="1736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Straight Connector 47"/>
            <p:cNvCxnSpPr/>
            <p:nvPr/>
          </p:nvCxnSpPr>
          <p:spPr>
            <a:xfrm rot="16200000" flipH="1">
              <a:off x="1328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Straight Connector 48"/>
            <p:cNvCxnSpPr/>
            <p:nvPr/>
          </p:nvCxnSpPr>
          <p:spPr>
            <a:xfrm rot="16200000" flipH="1">
              <a:off x="1557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0" name="Straight Connector 49"/>
            <p:cNvCxnSpPr/>
            <p:nvPr/>
          </p:nvCxnSpPr>
          <p:spPr>
            <a:xfrm rot="16200000" flipH="1">
              <a:off x="39193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" name="Straight Connector 50"/>
            <p:cNvCxnSpPr/>
            <p:nvPr/>
          </p:nvCxnSpPr>
          <p:spPr>
            <a:xfrm rot="16200000" flipH="1">
              <a:off x="3271636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Straight Connector 51"/>
            <p:cNvCxnSpPr/>
            <p:nvPr/>
          </p:nvCxnSpPr>
          <p:spPr>
            <a:xfrm rot="5400000">
              <a:off x="38812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Straight Connector 52"/>
            <p:cNvCxnSpPr/>
            <p:nvPr/>
          </p:nvCxnSpPr>
          <p:spPr>
            <a:xfrm rot="5400000">
              <a:off x="3004936" y="2090012"/>
              <a:ext cx="4505730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Straight Connector 53"/>
            <p:cNvCxnSpPr/>
            <p:nvPr/>
          </p:nvCxnSpPr>
          <p:spPr>
            <a:xfrm rot="16200000" flipH="1">
              <a:off x="22429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5" name="Straight Connector 54"/>
            <p:cNvCxnSpPr/>
            <p:nvPr/>
          </p:nvCxnSpPr>
          <p:spPr>
            <a:xfrm rot="16200000" flipH="1">
              <a:off x="35383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6" name="Straight Connector 55"/>
            <p:cNvCxnSpPr/>
            <p:nvPr/>
          </p:nvCxnSpPr>
          <p:spPr>
            <a:xfrm rot="5400000">
              <a:off x="382218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" name="Straight Connector 56"/>
            <p:cNvCxnSpPr/>
            <p:nvPr/>
          </p:nvCxnSpPr>
          <p:spPr>
            <a:xfrm rot="5400000">
              <a:off x="4225087" y="2090965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Straight Connector 57"/>
            <p:cNvCxnSpPr/>
            <p:nvPr/>
          </p:nvCxnSpPr>
          <p:spPr>
            <a:xfrm rot="5400000">
              <a:off x="407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Straight Connector 58"/>
            <p:cNvCxnSpPr/>
            <p:nvPr/>
          </p:nvCxnSpPr>
          <p:spPr>
            <a:xfrm rot="5400000">
              <a:off x="356500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Straight Connector 59"/>
            <p:cNvCxnSpPr/>
            <p:nvPr/>
          </p:nvCxnSpPr>
          <p:spPr>
            <a:xfrm rot="16200000" flipH="1">
              <a:off x="34126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" name="Straight Connector 60"/>
            <p:cNvCxnSpPr/>
            <p:nvPr/>
          </p:nvCxnSpPr>
          <p:spPr>
            <a:xfrm rot="16200000" flipH="1">
              <a:off x="29287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2" name="Straight Connector 61"/>
            <p:cNvCxnSpPr/>
            <p:nvPr/>
          </p:nvCxnSpPr>
          <p:spPr>
            <a:xfrm rot="16200000" flipH="1">
              <a:off x="3081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3" name="Straight Connector 62"/>
            <p:cNvCxnSpPr/>
            <p:nvPr/>
          </p:nvCxnSpPr>
          <p:spPr>
            <a:xfrm rot="5400000">
              <a:off x="4643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4" name="Straight Connector 63"/>
            <p:cNvCxnSpPr/>
            <p:nvPr/>
          </p:nvCxnSpPr>
          <p:spPr>
            <a:xfrm rot="16200000" flipH="1">
              <a:off x="4643234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5" name="Straight Connector 64"/>
            <p:cNvCxnSpPr/>
            <p:nvPr/>
          </p:nvCxnSpPr>
          <p:spPr>
            <a:xfrm rot="5400000">
              <a:off x="5214735" y="2242140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6" name="Straight Connector 65"/>
            <p:cNvCxnSpPr/>
            <p:nvPr/>
          </p:nvCxnSpPr>
          <p:spPr>
            <a:xfrm rot="16200000" flipH="1">
              <a:off x="506233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7" name="Straight Connector 66"/>
            <p:cNvCxnSpPr/>
            <p:nvPr/>
          </p:nvCxnSpPr>
          <p:spPr>
            <a:xfrm rot="5400000">
              <a:off x="5176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8" name="Straight Connector 67"/>
            <p:cNvCxnSpPr/>
            <p:nvPr/>
          </p:nvCxnSpPr>
          <p:spPr>
            <a:xfrm rot="16200000" flipH="1">
              <a:off x="57481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9" name="Straight Connector 68"/>
            <p:cNvCxnSpPr/>
            <p:nvPr/>
          </p:nvCxnSpPr>
          <p:spPr>
            <a:xfrm rot="16200000" flipH="1">
              <a:off x="49099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0" name="Straight Connector 69"/>
            <p:cNvCxnSpPr/>
            <p:nvPr/>
          </p:nvCxnSpPr>
          <p:spPr>
            <a:xfrm rot="5400000">
              <a:off x="47956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1" name="Straight Connector 70"/>
            <p:cNvCxnSpPr/>
            <p:nvPr/>
          </p:nvCxnSpPr>
          <p:spPr>
            <a:xfrm rot="16200000" flipH="1">
              <a:off x="53909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2" name="Straight Connector 71"/>
            <p:cNvCxnSpPr/>
            <p:nvPr/>
          </p:nvCxnSpPr>
          <p:spPr>
            <a:xfrm rot="16200000" flipH="1">
              <a:off x="5927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3" name="Straight Connector 72"/>
            <p:cNvCxnSpPr/>
            <p:nvPr/>
          </p:nvCxnSpPr>
          <p:spPr>
            <a:xfrm rot="16200000" flipH="1">
              <a:off x="5519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4" name="Straight Connector 73"/>
            <p:cNvCxnSpPr/>
            <p:nvPr/>
          </p:nvCxnSpPr>
          <p:spPr>
            <a:xfrm rot="16200000" flipH="1">
              <a:off x="5748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5" name="Straight Connector 74"/>
            <p:cNvCxnSpPr/>
            <p:nvPr/>
          </p:nvCxnSpPr>
          <p:spPr>
            <a:xfrm rot="16200000" flipH="1">
              <a:off x="6433935" y="2166213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6" name="Straight Connector 75"/>
            <p:cNvCxnSpPr/>
            <p:nvPr/>
          </p:nvCxnSpPr>
          <p:spPr>
            <a:xfrm rot="16200000" flipH="1">
              <a:off x="62434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7" name="Straight Connector 76"/>
            <p:cNvCxnSpPr/>
            <p:nvPr/>
          </p:nvCxnSpPr>
          <p:spPr>
            <a:xfrm rot="5400000">
              <a:off x="63958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8" name="Straight Connector 77"/>
            <p:cNvCxnSpPr/>
            <p:nvPr/>
          </p:nvCxnSpPr>
          <p:spPr>
            <a:xfrm rot="16200000" flipH="1">
              <a:off x="60529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9" name="Straight Connector 78"/>
            <p:cNvCxnSpPr/>
            <p:nvPr/>
          </p:nvCxnSpPr>
          <p:spPr>
            <a:xfrm rot="5400000">
              <a:off x="6709356" y="2136834"/>
              <a:ext cx="4525755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0" name="Straight Connector 79"/>
            <p:cNvCxnSpPr/>
            <p:nvPr/>
          </p:nvCxnSpPr>
          <p:spPr>
            <a:xfrm rot="5400000">
              <a:off x="6026265" y="2040483"/>
              <a:ext cx="4505731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1" name="Straight Connector 80"/>
            <p:cNvCxnSpPr/>
            <p:nvPr/>
          </p:nvCxnSpPr>
          <p:spPr>
            <a:xfrm rot="16200000" flipH="1">
              <a:off x="5927205" y="2139543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2" name="Straight Connector 81"/>
            <p:cNvCxnSpPr/>
            <p:nvPr/>
          </p:nvCxnSpPr>
          <p:spPr>
            <a:xfrm rot="5400000">
              <a:off x="6738734" y="2242140"/>
              <a:ext cx="450573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3" name="Straight Connector 82"/>
            <p:cNvCxnSpPr/>
            <p:nvPr/>
          </p:nvCxnSpPr>
          <p:spPr>
            <a:xfrm rot="5400000">
              <a:off x="3728835" y="2204312"/>
              <a:ext cx="4505731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4" name="Straight Connector 83"/>
            <p:cNvCxnSpPr/>
            <p:nvPr/>
          </p:nvCxnSpPr>
          <p:spPr>
            <a:xfrm rot="16200000" flipH="1">
              <a:off x="4224135" y="2166212"/>
              <a:ext cx="4505731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5" name="Straight Connector 84"/>
            <p:cNvCxnSpPr/>
            <p:nvPr/>
          </p:nvCxnSpPr>
          <p:spPr>
            <a:xfrm rot="16200000" flipH="1">
              <a:off x="4414635" y="2051912"/>
              <a:ext cx="4505731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6" name="Straight Connector 85"/>
            <p:cNvCxnSpPr/>
            <p:nvPr/>
          </p:nvCxnSpPr>
          <p:spPr>
            <a:xfrm rot="5400000">
              <a:off x="3309735" y="2090012"/>
              <a:ext cx="4505731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7" name="Straight Connector 86"/>
            <p:cNvCxnSpPr/>
            <p:nvPr/>
          </p:nvCxnSpPr>
          <p:spPr>
            <a:xfrm rot="16200000" flipH="1">
              <a:off x="43241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8" name="Straight Connector 87"/>
            <p:cNvCxnSpPr/>
            <p:nvPr/>
          </p:nvCxnSpPr>
          <p:spPr>
            <a:xfrm rot="5400000">
              <a:off x="49480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9" name="Straight Connector 88"/>
            <p:cNvCxnSpPr/>
            <p:nvPr/>
          </p:nvCxnSpPr>
          <p:spPr>
            <a:xfrm rot="5400000">
              <a:off x="5405235" y="1747112"/>
              <a:ext cx="4505731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0" name="Straight Connector 89"/>
            <p:cNvCxnSpPr/>
            <p:nvPr/>
          </p:nvCxnSpPr>
          <p:spPr>
            <a:xfrm rot="16200000" flipH="1">
              <a:off x="2547735" y="2013814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94" name="Rectangle 93"/>
          <p:cNvSpPr/>
          <p:nvPr/>
        </p:nvSpPr>
        <p:spPr>
          <a:xfrm>
            <a:off x="0" y="4311168"/>
            <a:ext cx="9144000" cy="19050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96" name="Straight Connector 95"/>
          <p:cNvCxnSpPr/>
          <p:nvPr/>
        </p:nvCxnSpPr>
        <p:spPr>
          <a:xfrm>
            <a:off x="0" y="4387368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7" name="Straight Connector 96"/>
          <p:cNvCxnSpPr/>
          <p:nvPr/>
        </p:nvCxnSpPr>
        <p:spPr>
          <a:xfrm>
            <a:off x="0" y="6138380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621364"/>
            <a:ext cx="8305800" cy="414649"/>
          </a:xfrm>
        </p:spPr>
        <p:txBody>
          <a:bodyPr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5" name="Title 94"/>
          <p:cNvSpPr>
            <a:spLocks noGrp="1"/>
          </p:cNvSpPr>
          <p:nvPr>
            <p:ph type="title"/>
          </p:nvPr>
        </p:nvSpPr>
        <p:spPr>
          <a:xfrm>
            <a:off x="457200" y="4463568"/>
            <a:ext cx="8305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F3B352-68BF-4473-ABD3-B4AE0568917E}" type="datetimeFigureOut">
              <a:rPr lang="cs-CZ" smtClean="0"/>
              <a:t>6.6.2013</a:t>
            </a:fld>
            <a:endParaRPr lang="cs-CZ"/>
          </a:p>
        </p:txBody>
      </p:sp>
      <p:sp>
        <p:nvSpPr>
          <p:cNvPr id="91" name="Footer Placeholder 9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2" name="Slide Number Placeholder 9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119172-B883-4F78-AA9E-F2FF5943095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pull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F3B352-68BF-4473-ABD3-B4AE0568917E}" type="datetimeFigureOut">
              <a:rPr lang="cs-CZ" smtClean="0"/>
              <a:t>6.6.2013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119172-B883-4F78-AA9E-F2FF5943095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F3B352-68BF-4473-ABD3-B4AE0568917E}" type="datetimeFigureOut">
              <a:rPr lang="cs-CZ" smtClean="0"/>
              <a:t>6.6.2013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119172-B883-4F78-AA9E-F2FF5943095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F3B352-68BF-4473-ABD3-B4AE0568917E}" type="datetimeFigureOut">
              <a:rPr lang="cs-CZ" smtClean="0"/>
              <a:t>6.6.2013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119172-B883-4F78-AA9E-F2FF5943095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F3B352-68BF-4473-ABD3-B4AE0568917E}" type="datetimeFigureOut">
              <a:rPr lang="cs-CZ" smtClean="0"/>
              <a:t>6.6.2013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119172-B883-4F78-AA9E-F2FF5943095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00400" y="273050"/>
            <a:ext cx="548640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F3B352-68BF-4473-ABD3-B4AE0568917E}" type="datetimeFigureOut">
              <a:rPr lang="cs-CZ" smtClean="0"/>
              <a:t>6.6.2013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119172-B883-4F78-AA9E-F2FF59430950}" type="slidenum">
              <a:rPr lang="cs-CZ" smtClean="0"/>
              <a:t>‹#›</a:t>
            </a:fld>
            <a:endParaRPr lang="cs-CZ"/>
          </a:p>
        </p:txBody>
      </p:sp>
      <p:sp>
        <p:nvSpPr>
          <p:cNvPr id="37" name="Rectangle 36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39" name="Straight Connector 38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Straight Connector 40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Straight Connector 42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400" y="1901952"/>
            <a:ext cx="2377440" cy="137160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tabLst>
                <a:tab pos="3830638" algn="l"/>
              </a:tabLst>
              <a:defRPr lang="en-US" sz="2600" b="1" kern="1200" cap="none" spc="20" baseline="0" dirty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3552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200400" y="381000"/>
            <a:ext cx="5562600" cy="5638800"/>
          </a:xfrm>
          <a:solidFill>
            <a:schemeClr val="bg2"/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F3B352-68BF-4473-ABD3-B4AE0568917E}" type="datetimeFigureOut">
              <a:rPr lang="cs-CZ" smtClean="0"/>
              <a:t>6.6.2013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119172-B883-4F78-AA9E-F2FF59430950}" type="slidenum">
              <a:rPr lang="cs-CZ" smtClean="0"/>
              <a:t>‹#›</a:t>
            </a:fld>
            <a:endParaRPr lang="cs-CZ"/>
          </a:p>
        </p:txBody>
      </p:sp>
      <p:sp>
        <p:nvSpPr>
          <p:cNvPr id="33" name="Rectangle 32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34" name="Straight Connector 33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Connector 34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Straight Connector 59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5448" y="1905000"/>
            <a:ext cx="2377440" cy="1371600"/>
          </a:xfrm>
        </p:spPr>
        <p:txBody>
          <a:bodyPr anchor="b">
            <a:normAutofit/>
          </a:bodyPr>
          <a:lstStyle>
            <a:lvl1pPr algn="l">
              <a:defRPr sz="2600" b="1" cap="none" spc="20" baseline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6600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F3B352-68BF-4473-ABD3-B4AE0568917E}" type="datetimeFigureOut">
              <a:rPr lang="cs-CZ" smtClean="0"/>
              <a:t>6.6.2013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119172-B883-4F78-AA9E-F2FF5943095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F3B352-68BF-4473-ABD3-B4AE0568917E}" type="datetimeFigureOut">
              <a:rPr lang="cs-CZ" smtClean="0"/>
              <a:t>6.6.2013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119172-B883-4F78-AA9E-F2FF5943095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" name="Rectangle 189"/>
          <p:cNvSpPr/>
          <p:nvPr/>
        </p:nvSpPr>
        <p:spPr>
          <a:xfrm>
            <a:off x="149352" y="137160"/>
            <a:ext cx="8869680" cy="6583680"/>
          </a:xfrm>
          <a:prstGeom prst="rect">
            <a:avLst/>
          </a:prstGeom>
          <a:noFill/>
          <a:ln w="19050" cmpd="sng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07F3B352-68BF-4473-ABD3-B4AE0568917E}" type="datetimeFigureOut">
              <a:rPr lang="cs-CZ" smtClean="0"/>
              <a:t>6.6.2013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831123" y="6312408"/>
            <a:ext cx="348175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AF119172-B883-4F78-AA9E-F2FF59430950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slow">
    <p:pull/>
  </p:transition>
  <p:timing>
    <p:tnLst>
      <p:par>
        <p:cTn id="1" dur="indefinite" restart="never" nodeType="tmRoot"/>
      </p:par>
    </p:tnLst>
  </p:timing>
  <p:txStyles>
    <p:titleStyle>
      <a:lvl1pPr algn="l" defTabSz="914400" rtl="0" eaLnBrk="1" latinLnBrk="0" hangingPunct="1">
        <a:spcBef>
          <a:spcPct val="0"/>
        </a:spcBef>
        <a:buNone/>
        <a:tabLst>
          <a:tab pos="3830638" algn="l"/>
        </a:tabLst>
        <a:defRPr sz="3600" b="1" kern="1200" cap="none" spc="50">
          <a:ln w="13335" cmpd="sng">
            <a:solidFill>
              <a:schemeClr val="accent1">
                <a:lumMod val="50000"/>
              </a:schemeClr>
            </a:solidFill>
            <a:prstDash val="solid"/>
          </a:ln>
          <a:solidFill>
            <a:schemeClr val="accent6">
              <a:tint val="1000"/>
            </a:schemeClr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8872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691640" indent="-18288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4884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4" name="Group 4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8111856"/>
              </p:ext>
            </p:extLst>
          </p:nvPr>
        </p:nvGraphicFramePr>
        <p:xfrm>
          <a:off x="900113" y="1628775"/>
          <a:ext cx="7569200" cy="3992566"/>
        </p:xfrm>
        <a:graphic>
          <a:graphicData uri="http://schemas.openxmlformats.org/drawingml/2006/table">
            <a:tbl>
              <a:tblPr/>
              <a:tblGrid>
                <a:gridCol w="1665287"/>
                <a:gridCol w="5903913"/>
              </a:tblGrid>
              <a:tr h="51819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NÁZEV ŠKOLY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BRÁNA, základní škola a mateřská škola </a:t>
                      </a:r>
                      <a:b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</a:b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Kollárova 456, 509 01 Nová Paka</a:t>
                      </a: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2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ČÍSLO PROJEKTU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CZ.1.07/1.4.00/21.3750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2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NÁZEV PROJEKTU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Rozvoj čtení a práce s informacemi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1819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ČÍSLO A NÁZEV KLÍČOVÉ AKTIVITY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III/2 Inovace a zkvalitnění výuky prostřednictvím ICT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2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AUTOR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Mgr. Ema Koťátková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2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PŘEDMĚT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Přírodověda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2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NÁZEV DUM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Obnovitelné  zdroje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2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ROČNÍK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3. – 5. 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2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ČÍSLO MATERIÁLU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VY_32_INOVACE_1_18_VL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2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DATUM TVORBY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1.6.2013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1756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ANOTACE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Opakování učiva o obnovitelných zdrojích  na Zemi: voda, slunce, vítr a biomasa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5" name="Picture 3" descr="H:\!Dokumenty\!Gympl\!projekty\!!OP VK\publicita\OPVK_hor_zakladni_logolink_CB_cz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55788" y="333375"/>
            <a:ext cx="5434012" cy="1054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322338853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Obnovitelné zdroje energie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64980" y="1738579"/>
            <a:ext cx="8579019" cy="4336715"/>
          </a:xfrm>
        </p:spPr>
        <p:txBody>
          <a:bodyPr/>
          <a:lstStyle/>
          <a:p>
            <a:r>
              <a:rPr lang="cs-CZ" dirty="0" smtClean="0"/>
              <a:t>VODA</a:t>
            </a:r>
          </a:p>
          <a:p>
            <a:endParaRPr lang="cs-CZ" dirty="0"/>
          </a:p>
          <a:p>
            <a:r>
              <a:rPr lang="cs-CZ" dirty="0" smtClean="0"/>
              <a:t>SLUNCE</a:t>
            </a:r>
          </a:p>
          <a:p>
            <a:endParaRPr lang="cs-CZ" dirty="0"/>
          </a:p>
          <a:p>
            <a:r>
              <a:rPr lang="cs-CZ" dirty="0" smtClean="0"/>
              <a:t>VÍTR</a:t>
            </a:r>
          </a:p>
          <a:p>
            <a:endParaRPr lang="cs-CZ" dirty="0"/>
          </a:p>
          <a:p>
            <a:r>
              <a:rPr lang="cs-CZ" dirty="0" smtClean="0"/>
              <a:t>BIOMASA</a:t>
            </a:r>
            <a:endParaRPr lang="cs-CZ" dirty="0"/>
          </a:p>
        </p:txBody>
      </p:sp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83" y="1313408"/>
            <a:ext cx="4103995" cy="3010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5" name="Picture 7" descr="C:\Users\Ema\Desktop\enrgie\113_PANA\P1130934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3717032"/>
            <a:ext cx="4032448" cy="30243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Users\Ema\AppData\Local\Microsoft\Windows\Temporary Internet Files\Content.IE5\I63F7OTC\MP900446593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808" y="4437113"/>
            <a:ext cx="1783854" cy="23042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42066989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VODA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Využívá se k pohánění turbín k výrobě elektřiny</a:t>
            </a:r>
            <a:endParaRPr lang="cs-CZ" dirty="0"/>
          </a:p>
        </p:txBody>
      </p:sp>
      <p:pic>
        <p:nvPicPr>
          <p:cNvPr id="3075" name="Picture 3" descr="C:\Users\Ema\Desktop\enrgie\113_PANA\P1130980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55412" y="2276872"/>
            <a:ext cx="5640288" cy="42302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Ema\Desktop\enrgie\113_PANA\P1130973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487" t="7868" r="-4085" b="7868"/>
          <a:stretch/>
        </p:blipFill>
        <p:spPr bwMode="auto">
          <a:xfrm rot="5400000">
            <a:off x="-289888" y="3027204"/>
            <a:ext cx="3524336" cy="27295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33477257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098" name="Picture 2" descr="C:\Users\Ema\Desktop\enrgie\113_PANA\P1130944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1" y="730834"/>
            <a:ext cx="8136904" cy="61026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755576" y="248762"/>
            <a:ext cx="741682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Popište, jak pracuje tato vodní elektrárna na přehradě :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24595103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SLUNCE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/>
              <a:t>Využíváme k</a:t>
            </a:r>
            <a:r>
              <a:rPr lang="cs-CZ" sz="4000" dirty="0" smtClean="0"/>
              <a:t> </a:t>
            </a:r>
          </a:p>
          <a:p>
            <a:pPr lvl="1"/>
            <a:r>
              <a:rPr lang="cs-CZ" sz="3600" dirty="0"/>
              <a:t>v</a:t>
            </a:r>
            <a:r>
              <a:rPr lang="cs-CZ" sz="3600" dirty="0" smtClean="0"/>
              <a:t>ýrobě elektřiny</a:t>
            </a:r>
          </a:p>
          <a:p>
            <a:pPr lvl="1"/>
            <a:r>
              <a:rPr lang="cs-CZ" sz="3600" dirty="0" smtClean="0"/>
              <a:t>ohřevu vody</a:t>
            </a:r>
          </a:p>
          <a:p>
            <a:pPr marL="457200" lvl="1" indent="0">
              <a:buNone/>
            </a:pPr>
            <a:r>
              <a:rPr lang="cs-CZ" sz="3600" dirty="0" smtClean="0"/>
              <a:t>	(kolektory) </a:t>
            </a:r>
            <a:endParaRPr lang="cs-CZ" sz="3600" dirty="0"/>
          </a:p>
        </p:txBody>
      </p:sp>
      <p:pic>
        <p:nvPicPr>
          <p:cNvPr id="5122" name="Picture 2" descr="C:\Users\Ema\AppData\Local\Microsoft\Windows\Temporary Internet Files\Content.IE5\EUZ7C3HW\MP90040108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91077" y="3068960"/>
            <a:ext cx="3901440" cy="25999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29106966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 descr="C:\Users\Ema\Desktop\enrgie\113_PANA\P1130926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2204864"/>
            <a:ext cx="5531768" cy="41488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619672" y="548680"/>
            <a:ext cx="3281075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SOLÁRNÍ PANELY</a:t>
            </a:r>
          </a:p>
        </p:txBody>
      </p:sp>
    </p:spTree>
    <p:extLst>
      <p:ext uri="{BB962C8B-B14F-4D97-AF65-F5344CB8AC3E}">
        <p14:creationId xmlns:p14="http://schemas.microsoft.com/office/powerpoint/2010/main" val="2032489963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6147" name="Picture 3" descr="C:\Users\Ema\Desktop\enrgie\113_PANA\P1130920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332656"/>
            <a:ext cx="8424936" cy="63187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01281061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VYUŽITÍ</a:t>
            </a:r>
            <a:endParaRPr lang="cs-CZ" dirty="0"/>
          </a:p>
        </p:txBody>
      </p:sp>
      <p:pic>
        <p:nvPicPr>
          <p:cNvPr id="8194" name="Picture 2" descr="C:\Users\Ema\Desktop\enrgie\113_PANA\P1130922.JPG"/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/>
        </p:blipFill>
        <p:spPr bwMode="auto">
          <a:xfrm>
            <a:off x="2920164" y="548680"/>
            <a:ext cx="6034617" cy="45259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5" name="Picture 3" descr="C:\Users\Ema\Desktop\enrgie\113_PANA\P1130921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3186688"/>
            <a:ext cx="3839072" cy="28793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043608" y="1444278"/>
            <a:ext cx="3816424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SOLÁRNÍ PANEL ROZTÁČÍ VRTULE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val="1204994611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VÍTR</a:t>
            </a:r>
            <a:endParaRPr lang="cs-CZ" dirty="0"/>
          </a:p>
        </p:txBody>
      </p:sp>
      <p:pic>
        <p:nvPicPr>
          <p:cNvPr id="9218" name="Picture 2" descr="C:\Users\Ema\Desktop\enrgie\113_PANA\P1130934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554691" y="1600200"/>
            <a:ext cx="6034617" cy="45259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57209657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BIOMASA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Složení :</a:t>
            </a:r>
          </a:p>
          <a:p>
            <a:pPr marL="0" indent="0">
              <a:buNone/>
            </a:pPr>
            <a:r>
              <a:rPr lang="cs-CZ" dirty="0" smtClean="0"/>
              <a:t>travnatý podíl („zelené“, kukuřice …)</a:t>
            </a:r>
          </a:p>
          <a:p>
            <a:pPr marL="0" indent="0">
              <a:buNone/>
            </a:pPr>
            <a:r>
              <a:rPr lang="cs-CZ" dirty="0" smtClean="0"/>
              <a:t>zvířecí trus</a:t>
            </a:r>
          </a:p>
          <a:p>
            <a:pPr marL="0" indent="0">
              <a:buNone/>
            </a:pPr>
            <a:r>
              <a:rPr lang="cs-CZ" dirty="0" smtClean="0"/>
              <a:t>VŠE SE MÍCHÁ VE FERMENTORU – PLYNOJEMU</a:t>
            </a:r>
          </a:p>
          <a:p>
            <a:pPr marL="0" indent="0">
              <a:buNone/>
            </a:pPr>
            <a:r>
              <a:rPr lang="cs-CZ" dirty="0" smtClean="0"/>
              <a:t>				Plachta ze speciálního 					kaučuku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Zde vytvořený plyn pohání generátor – vyrábí elektrický proud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</p:txBody>
      </p:sp>
      <p:pic>
        <p:nvPicPr>
          <p:cNvPr id="11266" name="Picture 2" descr="C:\Users\Ema\Desktop\enrgie\113_PANA\P1130974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043" t="67264" r="13648" b="7662"/>
          <a:stretch/>
        </p:blipFill>
        <p:spPr bwMode="auto">
          <a:xfrm>
            <a:off x="492344" y="3356992"/>
            <a:ext cx="3513445" cy="17196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267" name="Picture 3" descr="C:\Users\Ema\Desktop\enrgie\113_PANA\P1130969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062"/>
          <a:stretch/>
        </p:blipFill>
        <p:spPr bwMode="auto">
          <a:xfrm rot="5400000">
            <a:off x="6453448" y="1005794"/>
            <a:ext cx="2800131" cy="18104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08446937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73380" y="188640"/>
            <a:ext cx="8229600" cy="710952"/>
          </a:xfrm>
        </p:spPr>
        <p:txBody>
          <a:bodyPr/>
          <a:lstStyle/>
          <a:p>
            <a:r>
              <a:rPr lang="cs-CZ" dirty="0"/>
              <a:t>E</a:t>
            </a:r>
            <a:r>
              <a:rPr lang="cs-CZ" dirty="0" smtClean="0"/>
              <a:t>NERGICKÉ ZDROJE NA ZEMI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42" name="Picture 2" descr="C:\Users\Ema\Desktop\enrgie\114_PANA\P1140012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828" t="20648" r="18723" b="7384"/>
          <a:stretch/>
        </p:blipFill>
        <p:spPr bwMode="auto">
          <a:xfrm>
            <a:off x="179512" y="1189436"/>
            <a:ext cx="8496944" cy="54827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4427984" y="3429000"/>
            <a:ext cx="165618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VODNÍ  ELEKTRÁRNA</a:t>
            </a:r>
            <a:r>
              <a:rPr lang="cs-CZ" dirty="0" smtClean="0"/>
              <a:t>.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7164288" y="5301208"/>
            <a:ext cx="151216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SLUNEČNÍ  </a:t>
            </a:r>
          </a:p>
          <a:p>
            <a:r>
              <a:rPr lang="cs-CZ" b="1" dirty="0" smtClean="0"/>
              <a:t>ELEKTRÁRNA</a:t>
            </a:r>
            <a:endParaRPr lang="cs-CZ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7596336" y="3284984"/>
            <a:ext cx="13681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BIOMASA</a:t>
            </a:r>
            <a:endParaRPr lang="cs-CZ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7452320" y="2358170"/>
            <a:ext cx="151216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JADERNÁ ELEKTRÁRNA</a:t>
            </a:r>
            <a:endParaRPr lang="cs-CZ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928120" y="1665674"/>
            <a:ext cx="151216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TEPELNÁ</a:t>
            </a:r>
          </a:p>
          <a:p>
            <a:r>
              <a:rPr lang="cs-CZ" b="1" dirty="0" smtClean="0"/>
              <a:t>ELEKTRÁRNA</a:t>
            </a:r>
            <a:endParaRPr lang="cs-CZ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018696" y="2236222"/>
            <a:ext cx="7200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uhlí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1763688" y="1189436"/>
            <a:ext cx="165618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VĚTRNÁ</a:t>
            </a:r>
          </a:p>
          <a:p>
            <a:r>
              <a:rPr lang="cs-CZ" b="1" dirty="0" smtClean="0"/>
              <a:t>ELEKTRÁRNA</a:t>
            </a:r>
            <a:endParaRPr lang="cs-CZ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1115616" y="5301208"/>
            <a:ext cx="6480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uran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683568" y="4023718"/>
            <a:ext cx="7560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ropa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5868143" y="1512601"/>
            <a:ext cx="201622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VODNÍ PŘEČERPÁVACÍ EL.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767800051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Zdroj obrázků </a:t>
            </a:r>
          </a:p>
          <a:p>
            <a:pPr marL="0" indent="0">
              <a:buNone/>
            </a:pPr>
            <a:r>
              <a:rPr lang="cs-CZ" dirty="0" smtClean="0"/>
              <a:t>–  fotoarchív autora Muzeum energie Velké Hamry</a:t>
            </a:r>
          </a:p>
          <a:p>
            <a:pPr marL="0" indent="0">
              <a:buNone/>
            </a:pPr>
            <a:r>
              <a:rPr lang="cs-CZ" dirty="0" smtClean="0"/>
              <a:t>- MS Office.com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13668973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ošky">
  <a:themeElements>
    <a:clrScheme name="Došky">
      <a:dk1>
        <a:sysClr val="windowText" lastClr="000000"/>
      </a:dk1>
      <a:lt1>
        <a:sysClr val="window" lastClr="FFFFFF"/>
      </a:lt1>
      <a:dk2>
        <a:srgbClr val="1D3641"/>
      </a:dk2>
      <a:lt2>
        <a:srgbClr val="DFE6D0"/>
      </a:lt2>
      <a:accent1>
        <a:srgbClr val="759AA5"/>
      </a:accent1>
      <a:accent2>
        <a:srgbClr val="CFC60D"/>
      </a:accent2>
      <a:accent3>
        <a:srgbClr val="99987F"/>
      </a:accent3>
      <a:accent4>
        <a:srgbClr val="90AC97"/>
      </a:accent4>
      <a:accent5>
        <a:srgbClr val="FFAD1C"/>
      </a:accent5>
      <a:accent6>
        <a:srgbClr val="B9AB6F"/>
      </a:accent6>
      <a:hlink>
        <a:srgbClr val="66AACD"/>
      </a:hlink>
      <a:folHlink>
        <a:srgbClr val="809DB3"/>
      </a:folHlink>
    </a:clrScheme>
    <a:fontScheme name="Medián">
      <a:maj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Došky">
      <a:fillStyleLst>
        <a:solidFill>
          <a:schemeClr val="phClr"/>
        </a:solidFill>
        <a:gradFill rotWithShape="1">
          <a:gsLst>
            <a:gs pos="0">
              <a:schemeClr val="phClr">
                <a:tint val="79000"/>
                <a:satMod val="180000"/>
              </a:schemeClr>
            </a:gs>
            <a:gs pos="65000">
              <a:schemeClr val="phClr">
                <a:tint val="52000"/>
                <a:satMod val="250000"/>
              </a:schemeClr>
            </a:gs>
            <a:gs pos="100000">
              <a:schemeClr val="phClr">
                <a:tint val="29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8700000"/>
            </a:lightRig>
          </a:scene3d>
          <a:sp3d contourW="12700" prstMaterial="dkEdge">
            <a:bevelT w="0" h="0" prst="relaxedInset"/>
            <a:contourClr>
              <a:schemeClr val="phClr">
                <a:shade val="65000"/>
                <a:satMod val="15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13200000"/>
            </a:lightRig>
          </a:scene3d>
          <a:sp3d prstMaterial="dkEdge">
            <a:bevelT w="63500" h="50800" prst="relaxedIns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hade val="95000"/>
                <a:satMod val="200000"/>
              </a:schemeClr>
            </a:gs>
            <a:gs pos="53000">
              <a:schemeClr val="phClr">
                <a:shade val="60000"/>
                <a:satMod val="220000"/>
              </a:schemeClr>
            </a:gs>
            <a:gs pos="100000">
              <a:schemeClr val="phClr">
                <a:shade val="45000"/>
                <a:satMod val="22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tint val="83000"/>
                <a:shade val="97000"/>
                <a:satMod val="230000"/>
              </a:schemeClr>
            </a:gs>
            <a:gs pos="100000">
              <a:schemeClr val="phClr">
                <a:shade val="35000"/>
                <a:satMod val="250000"/>
              </a:schemeClr>
            </a:gs>
          </a:gsLst>
          <a:path path="circle">
            <a:fillToRect l="15000" t="50000" r="85000" b="6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Thatch</Template>
  <TotalTime>568</TotalTime>
  <Words>168</Words>
  <Application>Microsoft Office PowerPoint</Application>
  <PresentationFormat>Předvádění na obrazovce (4:3)</PresentationFormat>
  <Paragraphs>71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Došky</vt:lpstr>
      <vt:lpstr>Prezentace aplikace PowerPoint</vt:lpstr>
      <vt:lpstr>Obnovitelné zdroje energie </vt:lpstr>
      <vt:lpstr>VODA</vt:lpstr>
      <vt:lpstr>Prezentace aplikace PowerPoint</vt:lpstr>
      <vt:lpstr>SLUNCE</vt:lpstr>
      <vt:lpstr>Prezentace aplikace PowerPoint</vt:lpstr>
      <vt:lpstr>Prezentace aplikace PowerPoint</vt:lpstr>
      <vt:lpstr>VYUŽITÍ</vt:lpstr>
      <vt:lpstr>VÍTR</vt:lpstr>
      <vt:lpstr>BIOMASA</vt:lpstr>
      <vt:lpstr>ENERGICKÉ ZDROJE NA ZEMI</vt:lpstr>
      <vt:lpstr>Použité zdroje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Ema</dc:creator>
  <cp:lastModifiedBy>Ema</cp:lastModifiedBy>
  <cp:revision>14</cp:revision>
  <dcterms:created xsi:type="dcterms:W3CDTF">2013-06-01T14:05:49Z</dcterms:created>
  <dcterms:modified xsi:type="dcterms:W3CDTF">2013-06-06T13:53:00Z</dcterms:modified>
</cp:coreProperties>
</file>