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60" r:id="rId4"/>
    <p:sldId id="259" r:id="rId5"/>
    <p:sldId id="258" r:id="rId6"/>
    <p:sldId id="261" r:id="rId7"/>
    <p:sldId id="262" r:id="rId8"/>
    <p:sldId id="264" r:id="rId9"/>
    <p:sldId id="263" r:id="rId10"/>
    <p:sldId id="25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9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736301-660B-48A4-85C3-3E50452A5E9C}" type="doc">
      <dgm:prSet loTypeId="urn:microsoft.com/office/officeart/2005/8/layout/default#4" loCatId="list" qsTypeId="urn:microsoft.com/office/officeart/2005/8/quickstyle/3d2" qsCatId="3D" csTypeId="urn:microsoft.com/office/officeart/2005/8/colors/colorful1#4" csCatId="colorful" phldr="1"/>
      <dgm:spPr/>
      <dgm:t>
        <a:bodyPr/>
        <a:lstStyle/>
        <a:p>
          <a:endParaRPr lang="cs-CZ"/>
        </a:p>
      </dgm:t>
    </dgm:pt>
    <dgm:pt modelId="{2F266196-2E81-4638-B854-8FAAEC9B9A6D}">
      <dgm:prSet phldrT="[Text]"/>
      <dgm:spPr/>
      <dgm:t>
        <a:bodyPr/>
        <a:lstStyle/>
        <a:p>
          <a:r>
            <a:rPr lang="cs-CZ" dirty="0" smtClean="0"/>
            <a:t>Přivádí k buňkám kyslík, živiny, hormony, vitamíny, minerální látky …</a:t>
          </a:r>
          <a:endParaRPr lang="cs-CZ" dirty="0"/>
        </a:p>
      </dgm:t>
    </dgm:pt>
    <dgm:pt modelId="{ED56834E-2C0E-44A4-BC27-7277ECF20017}" type="parTrans" cxnId="{5BF0F619-E366-475B-89E7-BDC335130659}">
      <dgm:prSet/>
      <dgm:spPr/>
      <dgm:t>
        <a:bodyPr/>
        <a:lstStyle/>
        <a:p>
          <a:endParaRPr lang="cs-CZ"/>
        </a:p>
      </dgm:t>
    </dgm:pt>
    <dgm:pt modelId="{9EBFF0B6-42D3-4DBC-9522-2F1CE52541AA}" type="sibTrans" cxnId="{5BF0F619-E366-475B-89E7-BDC335130659}">
      <dgm:prSet/>
      <dgm:spPr/>
      <dgm:t>
        <a:bodyPr/>
        <a:lstStyle/>
        <a:p>
          <a:endParaRPr lang="cs-CZ"/>
        </a:p>
      </dgm:t>
    </dgm:pt>
    <dgm:pt modelId="{F09B9DCB-3971-41BB-A572-63941539F52C}">
      <dgm:prSet phldrT="[Text]"/>
      <dgm:spPr/>
      <dgm:t>
        <a:bodyPr/>
        <a:lstStyle/>
        <a:p>
          <a:r>
            <a:rPr lang="cs-CZ" dirty="0" smtClean="0"/>
            <a:t>Odvádí z buněk oxid uhličitý, odpadní a škodlivé látky…</a:t>
          </a:r>
          <a:endParaRPr lang="cs-CZ" dirty="0"/>
        </a:p>
      </dgm:t>
    </dgm:pt>
    <dgm:pt modelId="{81B99CBE-7703-473D-B643-5C179EAAA5FA}" type="parTrans" cxnId="{089B7982-FA13-4BF1-BDDB-BEEF1DC2AC85}">
      <dgm:prSet/>
      <dgm:spPr/>
      <dgm:t>
        <a:bodyPr/>
        <a:lstStyle/>
        <a:p>
          <a:endParaRPr lang="cs-CZ"/>
        </a:p>
      </dgm:t>
    </dgm:pt>
    <dgm:pt modelId="{DACDB17A-376A-4829-95F1-22F80C71FF4D}" type="sibTrans" cxnId="{089B7982-FA13-4BF1-BDDB-BEEF1DC2AC85}">
      <dgm:prSet/>
      <dgm:spPr/>
      <dgm:t>
        <a:bodyPr/>
        <a:lstStyle/>
        <a:p>
          <a:endParaRPr lang="cs-CZ"/>
        </a:p>
      </dgm:t>
    </dgm:pt>
    <dgm:pt modelId="{73283AA2-ADA9-4B9B-B3C8-913069287823}" type="pres">
      <dgm:prSet presAssocID="{63736301-660B-48A4-85C3-3E50452A5E9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289ABB8-33CA-48F2-B586-DEE8BC2784F5}" type="pres">
      <dgm:prSet presAssocID="{2F266196-2E81-4638-B854-8FAAEC9B9A6D}" presName="node" presStyleLbl="node1" presStyleIdx="0" presStyleCnt="2" custLinFactNeighborX="23867" custLinFactNeighborY="-449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335015-D7D2-4494-8059-6CC253CA237A}" type="pres">
      <dgm:prSet presAssocID="{9EBFF0B6-42D3-4DBC-9522-2F1CE52541AA}" presName="sibTrans" presStyleCnt="0"/>
      <dgm:spPr/>
    </dgm:pt>
    <dgm:pt modelId="{2E2D1997-16B2-4087-AF5B-F1E912A86444}" type="pres">
      <dgm:prSet presAssocID="{F09B9DCB-3971-41BB-A572-63941539F52C}" presName="node" presStyleLbl="node1" presStyleIdx="1" presStyleCnt="2" custLinFactNeighborX="-30995" custLinFactNeighborY="591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A6FE34-FF93-4CE5-866F-736483E07280}" type="presOf" srcId="{F09B9DCB-3971-41BB-A572-63941539F52C}" destId="{2E2D1997-16B2-4087-AF5B-F1E912A86444}" srcOrd="0" destOrd="0" presId="urn:microsoft.com/office/officeart/2005/8/layout/default#4"/>
    <dgm:cxn modelId="{6632211E-0C61-42B6-9435-57A665C914DE}" type="presOf" srcId="{2F266196-2E81-4638-B854-8FAAEC9B9A6D}" destId="{8289ABB8-33CA-48F2-B586-DEE8BC2784F5}" srcOrd="0" destOrd="0" presId="urn:microsoft.com/office/officeart/2005/8/layout/default#4"/>
    <dgm:cxn modelId="{089B7982-FA13-4BF1-BDDB-BEEF1DC2AC85}" srcId="{63736301-660B-48A4-85C3-3E50452A5E9C}" destId="{F09B9DCB-3971-41BB-A572-63941539F52C}" srcOrd="1" destOrd="0" parTransId="{81B99CBE-7703-473D-B643-5C179EAAA5FA}" sibTransId="{DACDB17A-376A-4829-95F1-22F80C71FF4D}"/>
    <dgm:cxn modelId="{967CC992-F61A-4F37-852B-DB25DB3BF00C}" type="presOf" srcId="{63736301-660B-48A4-85C3-3E50452A5E9C}" destId="{73283AA2-ADA9-4B9B-B3C8-913069287823}" srcOrd="0" destOrd="0" presId="urn:microsoft.com/office/officeart/2005/8/layout/default#4"/>
    <dgm:cxn modelId="{5BF0F619-E366-475B-89E7-BDC335130659}" srcId="{63736301-660B-48A4-85C3-3E50452A5E9C}" destId="{2F266196-2E81-4638-B854-8FAAEC9B9A6D}" srcOrd="0" destOrd="0" parTransId="{ED56834E-2C0E-44A4-BC27-7277ECF20017}" sibTransId="{9EBFF0B6-42D3-4DBC-9522-2F1CE52541AA}"/>
    <dgm:cxn modelId="{92C50876-C49E-47BF-A094-D123263A34C8}" type="presParOf" srcId="{73283AA2-ADA9-4B9B-B3C8-913069287823}" destId="{8289ABB8-33CA-48F2-B586-DEE8BC2784F5}" srcOrd="0" destOrd="0" presId="urn:microsoft.com/office/officeart/2005/8/layout/default#4"/>
    <dgm:cxn modelId="{F361026B-6649-45E7-9D00-4EFA62A36BD7}" type="presParOf" srcId="{73283AA2-ADA9-4B9B-B3C8-913069287823}" destId="{5B335015-D7D2-4494-8059-6CC253CA237A}" srcOrd="1" destOrd="0" presId="urn:microsoft.com/office/officeart/2005/8/layout/default#4"/>
    <dgm:cxn modelId="{977942CF-7397-4656-8E31-DAC887C29868}" type="presParOf" srcId="{73283AA2-ADA9-4B9B-B3C8-913069287823}" destId="{2E2D1997-16B2-4087-AF5B-F1E912A86444}" srcOrd="2" destOrd="0" presId="urn:microsoft.com/office/officeart/2005/8/layout/default#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92F2C8-4A19-46E8-B855-68694177B9FC}" type="doc">
      <dgm:prSet loTypeId="urn:microsoft.com/office/officeart/2005/8/layout/hierarchy2" loCatId="hierarchy" qsTypeId="urn:microsoft.com/office/officeart/2005/8/quickstyle/simple2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C185BA5C-07E1-47AE-908F-999F6AC47A85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krevní buňky</a:t>
          </a:r>
          <a:endParaRPr lang="cs-CZ" dirty="0"/>
        </a:p>
      </dgm:t>
    </dgm:pt>
    <dgm:pt modelId="{D6257CCB-F04E-41F5-A241-38E1E91E951E}" type="parTrans" cxnId="{5875B872-AD1C-4186-9514-F89C10AB3C1F}">
      <dgm:prSet/>
      <dgm:spPr/>
      <dgm:t>
        <a:bodyPr/>
        <a:lstStyle/>
        <a:p>
          <a:endParaRPr lang="cs-CZ"/>
        </a:p>
      </dgm:t>
    </dgm:pt>
    <dgm:pt modelId="{893F242A-F266-44D8-B3F8-F3A27CB430BD}" type="sibTrans" cxnId="{5875B872-AD1C-4186-9514-F89C10AB3C1F}">
      <dgm:prSet/>
      <dgm:spPr/>
      <dgm:t>
        <a:bodyPr/>
        <a:lstStyle/>
        <a:p>
          <a:endParaRPr lang="cs-CZ"/>
        </a:p>
      </dgm:t>
    </dgm:pt>
    <dgm:pt modelId="{69574F7C-F769-4116-A46D-5C7B2219D6D1}">
      <dgm:prSet phldrT="[Text]"/>
      <dgm:spPr/>
      <dgm:t>
        <a:bodyPr/>
        <a:lstStyle/>
        <a:p>
          <a:r>
            <a:rPr lang="cs-CZ" dirty="0" smtClean="0"/>
            <a:t>červené krvinky</a:t>
          </a:r>
          <a:endParaRPr lang="cs-CZ" dirty="0"/>
        </a:p>
      </dgm:t>
    </dgm:pt>
    <dgm:pt modelId="{3899F82F-DDF0-40A8-94CC-31DA821E30ED}" type="parTrans" cxnId="{EFACFA5F-CF43-4E3B-A9DF-8732EABAC79D}">
      <dgm:prSet/>
      <dgm:spPr/>
      <dgm:t>
        <a:bodyPr/>
        <a:lstStyle/>
        <a:p>
          <a:endParaRPr lang="cs-CZ"/>
        </a:p>
      </dgm:t>
    </dgm:pt>
    <dgm:pt modelId="{3D63A121-7F6A-4834-87D2-18361A193505}" type="sibTrans" cxnId="{EFACFA5F-CF43-4E3B-A9DF-8732EABAC79D}">
      <dgm:prSet/>
      <dgm:spPr/>
      <dgm:t>
        <a:bodyPr/>
        <a:lstStyle/>
        <a:p>
          <a:endParaRPr lang="cs-CZ"/>
        </a:p>
      </dgm:t>
    </dgm:pt>
    <dgm:pt modelId="{0B608FBB-D1E6-47E6-B24F-02A319408ACC}">
      <dgm:prSet/>
      <dgm:spPr/>
      <dgm:t>
        <a:bodyPr/>
        <a:lstStyle/>
        <a:p>
          <a:r>
            <a:rPr lang="cs-CZ" dirty="0" smtClean="0"/>
            <a:t>bílé krvinky</a:t>
          </a:r>
          <a:endParaRPr lang="cs-CZ" dirty="0"/>
        </a:p>
      </dgm:t>
    </dgm:pt>
    <dgm:pt modelId="{69E9164B-1AFB-441E-8375-541FB96CB342}" type="parTrans" cxnId="{F1B11E1D-6D1C-4A08-8AB2-9E3A641A2D2C}">
      <dgm:prSet/>
      <dgm:spPr/>
      <dgm:t>
        <a:bodyPr/>
        <a:lstStyle/>
        <a:p>
          <a:endParaRPr lang="cs-CZ"/>
        </a:p>
      </dgm:t>
    </dgm:pt>
    <dgm:pt modelId="{0A17CEC0-772D-44D5-AA68-9624D2E9ADBA}" type="sibTrans" cxnId="{F1B11E1D-6D1C-4A08-8AB2-9E3A641A2D2C}">
      <dgm:prSet/>
      <dgm:spPr/>
      <dgm:t>
        <a:bodyPr/>
        <a:lstStyle/>
        <a:p>
          <a:endParaRPr lang="cs-CZ"/>
        </a:p>
      </dgm:t>
    </dgm:pt>
    <dgm:pt modelId="{C26E99A7-D8CD-444E-8D0B-F54F4056E775}">
      <dgm:prSet/>
      <dgm:spPr/>
      <dgm:t>
        <a:bodyPr/>
        <a:lstStyle/>
        <a:p>
          <a:r>
            <a:rPr lang="cs-CZ" dirty="0" smtClean="0"/>
            <a:t>krevní destičky</a:t>
          </a:r>
          <a:endParaRPr lang="cs-CZ" dirty="0"/>
        </a:p>
      </dgm:t>
    </dgm:pt>
    <dgm:pt modelId="{FA48CD6D-FBA2-441F-B8FF-FB19E1065AE2}" type="parTrans" cxnId="{5F49CC84-390B-4C85-805B-B13755DE1116}">
      <dgm:prSet/>
      <dgm:spPr/>
      <dgm:t>
        <a:bodyPr/>
        <a:lstStyle/>
        <a:p>
          <a:endParaRPr lang="cs-CZ"/>
        </a:p>
      </dgm:t>
    </dgm:pt>
    <dgm:pt modelId="{233F8706-6338-40DA-9BB0-0B686227267C}" type="sibTrans" cxnId="{5F49CC84-390B-4C85-805B-B13755DE1116}">
      <dgm:prSet/>
      <dgm:spPr/>
      <dgm:t>
        <a:bodyPr/>
        <a:lstStyle/>
        <a:p>
          <a:endParaRPr lang="cs-CZ"/>
        </a:p>
      </dgm:t>
    </dgm:pt>
    <dgm:pt modelId="{098CC39D-7AFD-42CB-8B8C-DDFD2D99E09A}">
      <dgm:prSet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krevní plazma</a:t>
          </a:r>
          <a:endParaRPr lang="cs-CZ" dirty="0"/>
        </a:p>
      </dgm:t>
    </dgm:pt>
    <dgm:pt modelId="{2F596CD2-B96E-4F6C-9F73-51D73086D38F}" type="parTrans" cxnId="{3AF1D963-497C-4C26-AD72-90CD190F22CE}">
      <dgm:prSet/>
      <dgm:spPr/>
      <dgm:t>
        <a:bodyPr/>
        <a:lstStyle/>
        <a:p>
          <a:endParaRPr lang="cs-CZ"/>
        </a:p>
      </dgm:t>
    </dgm:pt>
    <dgm:pt modelId="{A75D2F82-47FB-44B5-94FA-FFD1B950B989}" type="sibTrans" cxnId="{3AF1D963-497C-4C26-AD72-90CD190F22CE}">
      <dgm:prSet/>
      <dgm:spPr/>
      <dgm:t>
        <a:bodyPr/>
        <a:lstStyle/>
        <a:p>
          <a:endParaRPr lang="cs-CZ"/>
        </a:p>
      </dgm:t>
    </dgm:pt>
    <dgm:pt modelId="{87317A77-B811-4D34-80DB-BBFA27D5D396}">
      <dgm:prSet phldrT="[Text]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cs-CZ" dirty="0" smtClean="0"/>
            <a:t>složení krve</a:t>
          </a:r>
          <a:endParaRPr lang="cs-CZ" dirty="0"/>
        </a:p>
      </dgm:t>
    </dgm:pt>
    <dgm:pt modelId="{8074CAAA-0A38-4465-A50D-9E9052ACADFF}" type="sibTrans" cxnId="{7F1A28A0-A8AC-4237-8B67-40558CF70335}">
      <dgm:prSet/>
      <dgm:spPr/>
      <dgm:t>
        <a:bodyPr/>
        <a:lstStyle/>
        <a:p>
          <a:endParaRPr lang="cs-CZ"/>
        </a:p>
      </dgm:t>
    </dgm:pt>
    <dgm:pt modelId="{E8996B11-4BEE-4D4D-BFBE-19D03706CBF3}" type="parTrans" cxnId="{7F1A28A0-A8AC-4237-8B67-40558CF70335}">
      <dgm:prSet/>
      <dgm:spPr/>
      <dgm:t>
        <a:bodyPr/>
        <a:lstStyle/>
        <a:p>
          <a:endParaRPr lang="cs-CZ"/>
        </a:p>
      </dgm:t>
    </dgm:pt>
    <dgm:pt modelId="{D61FCD71-A550-4BD8-9BC7-97CC0BDB7B06}" type="pres">
      <dgm:prSet presAssocID="{1392F2C8-4A19-46E8-B855-68694177B9F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6292FD-AD7B-48E3-AFF7-D5C4B37EC211}" type="pres">
      <dgm:prSet presAssocID="{87317A77-B811-4D34-80DB-BBFA27D5D396}" presName="root1" presStyleCnt="0"/>
      <dgm:spPr/>
    </dgm:pt>
    <dgm:pt modelId="{3AE8FF05-A175-4AA3-9C9E-72F0A34F14AF}" type="pres">
      <dgm:prSet presAssocID="{87317A77-B811-4D34-80DB-BBFA27D5D39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A112E0E-6FED-450C-B4BF-21E8A423BED8}" type="pres">
      <dgm:prSet presAssocID="{87317A77-B811-4D34-80DB-BBFA27D5D396}" presName="level2hierChild" presStyleCnt="0"/>
      <dgm:spPr/>
    </dgm:pt>
    <dgm:pt modelId="{BF2CCA03-3FBB-49E1-8709-23DCF8BE27F9}" type="pres">
      <dgm:prSet presAssocID="{D6257CCB-F04E-41F5-A241-38E1E91E951E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451A093C-86BD-45FD-96ED-5A57CBEC643F}" type="pres">
      <dgm:prSet presAssocID="{D6257CCB-F04E-41F5-A241-38E1E91E951E}" presName="connTx" presStyleLbl="parChTrans1D2" presStyleIdx="0" presStyleCnt="2"/>
      <dgm:spPr/>
      <dgm:t>
        <a:bodyPr/>
        <a:lstStyle/>
        <a:p>
          <a:endParaRPr lang="cs-CZ"/>
        </a:p>
      </dgm:t>
    </dgm:pt>
    <dgm:pt modelId="{24C4514F-618B-47DB-8E07-EB191EF40F9A}" type="pres">
      <dgm:prSet presAssocID="{C185BA5C-07E1-47AE-908F-999F6AC47A85}" presName="root2" presStyleCnt="0"/>
      <dgm:spPr/>
    </dgm:pt>
    <dgm:pt modelId="{924BE6DD-8A9E-402E-8A9B-E319F87FA85F}" type="pres">
      <dgm:prSet presAssocID="{C185BA5C-07E1-47AE-908F-999F6AC47A85}" presName="LevelTwoTextNode" presStyleLbl="node2" presStyleIdx="0" presStyleCnt="2" custLinFactNeighborX="-3252" custLinFactNeighborY="8974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2270C33-4D43-438C-BF1D-C4354FF833F4}" type="pres">
      <dgm:prSet presAssocID="{C185BA5C-07E1-47AE-908F-999F6AC47A85}" presName="level3hierChild" presStyleCnt="0"/>
      <dgm:spPr/>
    </dgm:pt>
    <dgm:pt modelId="{389770A3-C0DA-4092-82CD-EA8C1D6B36E7}" type="pres">
      <dgm:prSet presAssocID="{3899F82F-DDF0-40A8-94CC-31DA821E30ED}" presName="conn2-1" presStyleLbl="parChTrans1D3" presStyleIdx="0" presStyleCnt="3"/>
      <dgm:spPr/>
      <dgm:t>
        <a:bodyPr/>
        <a:lstStyle/>
        <a:p>
          <a:endParaRPr lang="cs-CZ"/>
        </a:p>
      </dgm:t>
    </dgm:pt>
    <dgm:pt modelId="{68986BDF-15A7-4B93-87C0-AC7F7E30F8F9}" type="pres">
      <dgm:prSet presAssocID="{3899F82F-DDF0-40A8-94CC-31DA821E30ED}" presName="connTx" presStyleLbl="parChTrans1D3" presStyleIdx="0" presStyleCnt="3"/>
      <dgm:spPr/>
      <dgm:t>
        <a:bodyPr/>
        <a:lstStyle/>
        <a:p>
          <a:endParaRPr lang="cs-CZ"/>
        </a:p>
      </dgm:t>
    </dgm:pt>
    <dgm:pt modelId="{DC8FA125-3A3B-404D-A253-9064AC05854E}" type="pres">
      <dgm:prSet presAssocID="{69574F7C-F769-4116-A46D-5C7B2219D6D1}" presName="root2" presStyleCnt="0"/>
      <dgm:spPr/>
    </dgm:pt>
    <dgm:pt modelId="{C145CFC7-B81A-41D6-BDAF-33AF74D9D9FC}" type="pres">
      <dgm:prSet presAssocID="{69574F7C-F769-4116-A46D-5C7B2219D6D1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37E228E-5456-4057-A9FF-FCB9CDE2F436}" type="pres">
      <dgm:prSet presAssocID="{69574F7C-F769-4116-A46D-5C7B2219D6D1}" presName="level3hierChild" presStyleCnt="0"/>
      <dgm:spPr/>
    </dgm:pt>
    <dgm:pt modelId="{6DC1297D-81BE-45AF-8115-D935168EACA7}" type="pres">
      <dgm:prSet presAssocID="{69E9164B-1AFB-441E-8375-541FB96CB342}" presName="conn2-1" presStyleLbl="parChTrans1D3" presStyleIdx="1" presStyleCnt="3"/>
      <dgm:spPr/>
      <dgm:t>
        <a:bodyPr/>
        <a:lstStyle/>
        <a:p>
          <a:endParaRPr lang="cs-CZ"/>
        </a:p>
      </dgm:t>
    </dgm:pt>
    <dgm:pt modelId="{27214D62-BB57-4DF2-9C02-D202DB146441}" type="pres">
      <dgm:prSet presAssocID="{69E9164B-1AFB-441E-8375-541FB96CB342}" presName="connTx" presStyleLbl="parChTrans1D3" presStyleIdx="1" presStyleCnt="3"/>
      <dgm:spPr/>
      <dgm:t>
        <a:bodyPr/>
        <a:lstStyle/>
        <a:p>
          <a:endParaRPr lang="cs-CZ"/>
        </a:p>
      </dgm:t>
    </dgm:pt>
    <dgm:pt modelId="{61D62FA7-A29A-435E-B1F2-A283FEE981DE}" type="pres">
      <dgm:prSet presAssocID="{0B608FBB-D1E6-47E6-B24F-02A319408ACC}" presName="root2" presStyleCnt="0"/>
      <dgm:spPr/>
    </dgm:pt>
    <dgm:pt modelId="{89D0FDB3-2D58-422A-ABCA-5C351FF5AF40}" type="pres">
      <dgm:prSet presAssocID="{0B608FBB-D1E6-47E6-B24F-02A319408ACC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F42A8E1-60DF-4226-B1EF-0625F3F5A36D}" type="pres">
      <dgm:prSet presAssocID="{0B608FBB-D1E6-47E6-B24F-02A319408ACC}" presName="level3hierChild" presStyleCnt="0"/>
      <dgm:spPr/>
    </dgm:pt>
    <dgm:pt modelId="{E649381D-B476-41CC-BC5B-67701431CCB0}" type="pres">
      <dgm:prSet presAssocID="{FA48CD6D-FBA2-441F-B8FF-FB19E1065AE2}" presName="conn2-1" presStyleLbl="parChTrans1D3" presStyleIdx="2" presStyleCnt="3"/>
      <dgm:spPr/>
      <dgm:t>
        <a:bodyPr/>
        <a:lstStyle/>
        <a:p>
          <a:endParaRPr lang="cs-CZ"/>
        </a:p>
      </dgm:t>
    </dgm:pt>
    <dgm:pt modelId="{47E5456E-0FE0-4D9A-994A-BF0F6E98FFD8}" type="pres">
      <dgm:prSet presAssocID="{FA48CD6D-FBA2-441F-B8FF-FB19E1065AE2}" presName="connTx" presStyleLbl="parChTrans1D3" presStyleIdx="2" presStyleCnt="3"/>
      <dgm:spPr/>
      <dgm:t>
        <a:bodyPr/>
        <a:lstStyle/>
        <a:p>
          <a:endParaRPr lang="cs-CZ"/>
        </a:p>
      </dgm:t>
    </dgm:pt>
    <dgm:pt modelId="{4EA6DC0B-6D90-405A-BE81-1925684551EA}" type="pres">
      <dgm:prSet presAssocID="{C26E99A7-D8CD-444E-8D0B-F54F4056E775}" presName="root2" presStyleCnt="0"/>
      <dgm:spPr/>
    </dgm:pt>
    <dgm:pt modelId="{A0D8B78C-1606-4829-A777-4D420EA847D8}" type="pres">
      <dgm:prSet presAssocID="{C26E99A7-D8CD-444E-8D0B-F54F4056E775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4EC7DFD-A382-4A71-81AF-4E5C17661DBB}" type="pres">
      <dgm:prSet presAssocID="{C26E99A7-D8CD-444E-8D0B-F54F4056E775}" presName="level3hierChild" presStyleCnt="0"/>
      <dgm:spPr/>
    </dgm:pt>
    <dgm:pt modelId="{898D7576-976F-4A97-A56D-25B885A6565C}" type="pres">
      <dgm:prSet presAssocID="{2F596CD2-B96E-4F6C-9F73-51D73086D38F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7037507E-E22D-4992-8A7E-F20F103DAB7E}" type="pres">
      <dgm:prSet presAssocID="{2F596CD2-B96E-4F6C-9F73-51D73086D38F}" presName="connTx" presStyleLbl="parChTrans1D2" presStyleIdx="1" presStyleCnt="2"/>
      <dgm:spPr/>
      <dgm:t>
        <a:bodyPr/>
        <a:lstStyle/>
        <a:p>
          <a:endParaRPr lang="cs-CZ"/>
        </a:p>
      </dgm:t>
    </dgm:pt>
    <dgm:pt modelId="{F90661F2-81F9-4ADD-99D1-DD4DE615B86F}" type="pres">
      <dgm:prSet presAssocID="{098CC39D-7AFD-42CB-8B8C-DDFD2D99E09A}" presName="root2" presStyleCnt="0"/>
      <dgm:spPr/>
    </dgm:pt>
    <dgm:pt modelId="{0B61116D-6728-458C-BC3A-646C24F4673C}" type="pres">
      <dgm:prSet presAssocID="{098CC39D-7AFD-42CB-8B8C-DDFD2D99E09A}" presName="LevelTwoTextNode" presStyleLbl="node2" presStyleIdx="1" presStyleCnt="2" custLinFactY="-100000" custLinFactNeighborX="-3252" custLinFactNeighborY="-11829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139AE7C-CC13-4EA5-89B1-4B6F20A2762F}" type="pres">
      <dgm:prSet presAssocID="{098CC39D-7AFD-42CB-8B8C-DDFD2D99E09A}" presName="level3hierChild" presStyleCnt="0"/>
      <dgm:spPr/>
    </dgm:pt>
  </dgm:ptLst>
  <dgm:cxnLst>
    <dgm:cxn modelId="{A9E61C39-180D-4EF1-81BA-B32786053F84}" type="presOf" srcId="{0B608FBB-D1E6-47E6-B24F-02A319408ACC}" destId="{89D0FDB3-2D58-422A-ABCA-5C351FF5AF40}" srcOrd="0" destOrd="0" presId="urn:microsoft.com/office/officeart/2005/8/layout/hierarchy2"/>
    <dgm:cxn modelId="{F42E6461-E5E1-4895-8D33-45C1307C68F1}" type="presOf" srcId="{C26E99A7-D8CD-444E-8D0B-F54F4056E775}" destId="{A0D8B78C-1606-4829-A777-4D420EA847D8}" srcOrd="0" destOrd="0" presId="urn:microsoft.com/office/officeart/2005/8/layout/hierarchy2"/>
    <dgm:cxn modelId="{EFACFA5F-CF43-4E3B-A9DF-8732EABAC79D}" srcId="{C185BA5C-07E1-47AE-908F-999F6AC47A85}" destId="{69574F7C-F769-4116-A46D-5C7B2219D6D1}" srcOrd="0" destOrd="0" parTransId="{3899F82F-DDF0-40A8-94CC-31DA821E30ED}" sibTransId="{3D63A121-7F6A-4834-87D2-18361A193505}"/>
    <dgm:cxn modelId="{460FF8B5-A0CA-49A8-9D13-DD9A08E43C94}" type="presOf" srcId="{FA48CD6D-FBA2-441F-B8FF-FB19E1065AE2}" destId="{47E5456E-0FE0-4D9A-994A-BF0F6E98FFD8}" srcOrd="1" destOrd="0" presId="urn:microsoft.com/office/officeart/2005/8/layout/hierarchy2"/>
    <dgm:cxn modelId="{6AB6AD75-FC8D-44A3-AD9F-4258E7D20B6F}" type="presOf" srcId="{69E9164B-1AFB-441E-8375-541FB96CB342}" destId="{27214D62-BB57-4DF2-9C02-D202DB146441}" srcOrd="1" destOrd="0" presId="urn:microsoft.com/office/officeart/2005/8/layout/hierarchy2"/>
    <dgm:cxn modelId="{A72F0E75-4821-409A-A242-A33B5A560465}" type="presOf" srcId="{69E9164B-1AFB-441E-8375-541FB96CB342}" destId="{6DC1297D-81BE-45AF-8115-D935168EACA7}" srcOrd="0" destOrd="0" presId="urn:microsoft.com/office/officeart/2005/8/layout/hierarchy2"/>
    <dgm:cxn modelId="{24B10F77-E14B-4757-A0E8-E679DE0CABAC}" type="presOf" srcId="{1392F2C8-4A19-46E8-B855-68694177B9FC}" destId="{D61FCD71-A550-4BD8-9BC7-97CC0BDB7B06}" srcOrd="0" destOrd="0" presId="urn:microsoft.com/office/officeart/2005/8/layout/hierarchy2"/>
    <dgm:cxn modelId="{3AF1D963-497C-4C26-AD72-90CD190F22CE}" srcId="{87317A77-B811-4D34-80DB-BBFA27D5D396}" destId="{098CC39D-7AFD-42CB-8B8C-DDFD2D99E09A}" srcOrd="1" destOrd="0" parTransId="{2F596CD2-B96E-4F6C-9F73-51D73086D38F}" sibTransId="{A75D2F82-47FB-44B5-94FA-FFD1B950B989}"/>
    <dgm:cxn modelId="{B8A2FAC6-BF63-4438-B874-3E953F3600F9}" type="presOf" srcId="{C185BA5C-07E1-47AE-908F-999F6AC47A85}" destId="{924BE6DD-8A9E-402E-8A9B-E319F87FA85F}" srcOrd="0" destOrd="0" presId="urn:microsoft.com/office/officeart/2005/8/layout/hierarchy2"/>
    <dgm:cxn modelId="{CE0F3A3C-1C5D-42C4-A85E-C85F02954FB4}" type="presOf" srcId="{2F596CD2-B96E-4F6C-9F73-51D73086D38F}" destId="{898D7576-976F-4A97-A56D-25B885A6565C}" srcOrd="0" destOrd="0" presId="urn:microsoft.com/office/officeart/2005/8/layout/hierarchy2"/>
    <dgm:cxn modelId="{A23B5051-EE1F-44AC-89F2-CB572277558D}" type="presOf" srcId="{69574F7C-F769-4116-A46D-5C7B2219D6D1}" destId="{C145CFC7-B81A-41D6-BDAF-33AF74D9D9FC}" srcOrd="0" destOrd="0" presId="urn:microsoft.com/office/officeart/2005/8/layout/hierarchy2"/>
    <dgm:cxn modelId="{CCD1FC0D-68A8-4A33-A4AB-DAF84A0D1A2C}" type="presOf" srcId="{3899F82F-DDF0-40A8-94CC-31DA821E30ED}" destId="{68986BDF-15A7-4B93-87C0-AC7F7E30F8F9}" srcOrd="1" destOrd="0" presId="urn:microsoft.com/office/officeart/2005/8/layout/hierarchy2"/>
    <dgm:cxn modelId="{9B37B1DF-8FE8-49CD-BC05-2B7F6EB8AA15}" type="presOf" srcId="{3899F82F-DDF0-40A8-94CC-31DA821E30ED}" destId="{389770A3-C0DA-4092-82CD-EA8C1D6B36E7}" srcOrd="0" destOrd="0" presId="urn:microsoft.com/office/officeart/2005/8/layout/hierarchy2"/>
    <dgm:cxn modelId="{334F35E1-70AC-41E1-9A2A-74467808E3A6}" type="presOf" srcId="{098CC39D-7AFD-42CB-8B8C-DDFD2D99E09A}" destId="{0B61116D-6728-458C-BC3A-646C24F4673C}" srcOrd="0" destOrd="0" presId="urn:microsoft.com/office/officeart/2005/8/layout/hierarchy2"/>
    <dgm:cxn modelId="{F1B11E1D-6D1C-4A08-8AB2-9E3A641A2D2C}" srcId="{C185BA5C-07E1-47AE-908F-999F6AC47A85}" destId="{0B608FBB-D1E6-47E6-B24F-02A319408ACC}" srcOrd="1" destOrd="0" parTransId="{69E9164B-1AFB-441E-8375-541FB96CB342}" sibTransId="{0A17CEC0-772D-44D5-AA68-9624D2E9ADBA}"/>
    <dgm:cxn modelId="{3BCD3AF5-CE12-4832-ABD1-DE4CEEE13CC8}" type="presOf" srcId="{D6257CCB-F04E-41F5-A241-38E1E91E951E}" destId="{BF2CCA03-3FBB-49E1-8709-23DCF8BE27F9}" srcOrd="0" destOrd="0" presId="urn:microsoft.com/office/officeart/2005/8/layout/hierarchy2"/>
    <dgm:cxn modelId="{5F49CC84-390B-4C85-805B-B13755DE1116}" srcId="{C185BA5C-07E1-47AE-908F-999F6AC47A85}" destId="{C26E99A7-D8CD-444E-8D0B-F54F4056E775}" srcOrd="2" destOrd="0" parTransId="{FA48CD6D-FBA2-441F-B8FF-FB19E1065AE2}" sibTransId="{233F8706-6338-40DA-9BB0-0B686227267C}"/>
    <dgm:cxn modelId="{B3941A88-A1B6-43A0-BF00-207C1EA35666}" type="presOf" srcId="{87317A77-B811-4D34-80DB-BBFA27D5D396}" destId="{3AE8FF05-A175-4AA3-9C9E-72F0A34F14AF}" srcOrd="0" destOrd="0" presId="urn:microsoft.com/office/officeart/2005/8/layout/hierarchy2"/>
    <dgm:cxn modelId="{5875B872-AD1C-4186-9514-F89C10AB3C1F}" srcId="{87317A77-B811-4D34-80DB-BBFA27D5D396}" destId="{C185BA5C-07E1-47AE-908F-999F6AC47A85}" srcOrd="0" destOrd="0" parTransId="{D6257CCB-F04E-41F5-A241-38E1E91E951E}" sibTransId="{893F242A-F266-44D8-B3F8-F3A27CB430BD}"/>
    <dgm:cxn modelId="{F588BE04-6A33-442E-85C1-F3AB2A53481C}" type="presOf" srcId="{D6257CCB-F04E-41F5-A241-38E1E91E951E}" destId="{451A093C-86BD-45FD-96ED-5A57CBEC643F}" srcOrd="1" destOrd="0" presId="urn:microsoft.com/office/officeart/2005/8/layout/hierarchy2"/>
    <dgm:cxn modelId="{7F1A28A0-A8AC-4237-8B67-40558CF70335}" srcId="{1392F2C8-4A19-46E8-B855-68694177B9FC}" destId="{87317A77-B811-4D34-80DB-BBFA27D5D396}" srcOrd="0" destOrd="0" parTransId="{E8996B11-4BEE-4D4D-BFBE-19D03706CBF3}" sibTransId="{8074CAAA-0A38-4465-A50D-9E9052ACADFF}"/>
    <dgm:cxn modelId="{C54DD4BE-CCD5-49E8-93B1-D5384A3CF78E}" type="presOf" srcId="{FA48CD6D-FBA2-441F-B8FF-FB19E1065AE2}" destId="{E649381D-B476-41CC-BC5B-67701431CCB0}" srcOrd="0" destOrd="0" presId="urn:microsoft.com/office/officeart/2005/8/layout/hierarchy2"/>
    <dgm:cxn modelId="{88643C3B-062A-4A63-BEC7-E0D38588AA22}" type="presOf" srcId="{2F596CD2-B96E-4F6C-9F73-51D73086D38F}" destId="{7037507E-E22D-4992-8A7E-F20F103DAB7E}" srcOrd="1" destOrd="0" presId="urn:microsoft.com/office/officeart/2005/8/layout/hierarchy2"/>
    <dgm:cxn modelId="{E7D373E0-5EF0-4AD1-86B6-4FC76B7EA8CB}" type="presParOf" srcId="{D61FCD71-A550-4BD8-9BC7-97CC0BDB7B06}" destId="{7C6292FD-AD7B-48E3-AFF7-D5C4B37EC211}" srcOrd="0" destOrd="0" presId="urn:microsoft.com/office/officeart/2005/8/layout/hierarchy2"/>
    <dgm:cxn modelId="{40A6EE00-B0EC-44A5-8DF9-A505574687EA}" type="presParOf" srcId="{7C6292FD-AD7B-48E3-AFF7-D5C4B37EC211}" destId="{3AE8FF05-A175-4AA3-9C9E-72F0A34F14AF}" srcOrd="0" destOrd="0" presId="urn:microsoft.com/office/officeart/2005/8/layout/hierarchy2"/>
    <dgm:cxn modelId="{92F88E12-796E-471B-AF1B-9C2A462435E3}" type="presParOf" srcId="{7C6292FD-AD7B-48E3-AFF7-D5C4B37EC211}" destId="{0A112E0E-6FED-450C-B4BF-21E8A423BED8}" srcOrd="1" destOrd="0" presId="urn:microsoft.com/office/officeart/2005/8/layout/hierarchy2"/>
    <dgm:cxn modelId="{86C1FFA2-1742-4B05-A52C-FE91BFF24AE0}" type="presParOf" srcId="{0A112E0E-6FED-450C-B4BF-21E8A423BED8}" destId="{BF2CCA03-3FBB-49E1-8709-23DCF8BE27F9}" srcOrd="0" destOrd="0" presId="urn:microsoft.com/office/officeart/2005/8/layout/hierarchy2"/>
    <dgm:cxn modelId="{713D84AF-2009-4A71-AA0C-100CEB21DE3E}" type="presParOf" srcId="{BF2CCA03-3FBB-49E1-8709-23DCF8BE27F9}" destId="{451A093C-86BD-45FD-96ED-5A57CBEC643F}" srcOrd="0" destOrd="0" presId="urn:microsoft.com/office/officeart/2005/8/layout/hierarchy2"/>
    <dgm:cxn modelId="{BCA0FB47-0169-4912-81E0-C44C2367945D}" type="presParOf" srcId="{0A112E0E-6FED-450C-B4BF-21E8A423BED8}" destId="{24C4514F-618B-47DB-8E07-EB191EF40F9A}" srcOrd="1" destOrd="0" presId="urn:microsoft.com/office/officeart/2005/8/layout/hierarchy2"/>
    <dgm:cxn modelId="{8F945397-FD95-4E20-AD97-C973E06983DC}" type="presParOf" srcId="{24C4514F-618B-47DB-8E07-EB191EF40F9A}" destId="{924BE6DD-8A9E-402E-8A9B-E319F87FA85F}" srcOrd="0" destOrd="0" presId="urn:microsoft.com/office/officeart/2005/8/layout/hierarchy2"/>
    <dgm:cxn modelId="{FEB67A6F-3424-4BB3-9223-A8C0B7C7F525}" type="presParOf" srcId="{24C4514F-618B-47DB-8E07-EB191EF40F9A}" destId="{12270C33-4D43-438C-BF1D-C4354FF833F4}" srcOrd="1" destOrd="0" presId="urn:microsoft.com/office/officeart/2005/8/layout/hierarchy2"/>
    <dgm:cxn modelId="{B4790DAA-178C-4472-AE4D-74570CF98D59}" type="presParOf" srcId="{12270C33-4D43-438C-BF1D-C4354FF833F4}" destId="{389770A3-C0DA-4092-82CD-EA8C1D6B36E7}" srcOrd="0" destOrd="0" presId="urn:microsoft.com/office/officeart/2005/8/layout/hierarchy2"/>
    <dgm:cxn modelId="{1FDC6513-7D0A-4E93-8382-3BF186E3F91A}" type="presParOf" srcId="{389770A3-C0DA-4092-82CD-EA8C1D6B36E7}" destId="{68986BDF-15A7-4B93-87C0-AC7F7E30F8F9}" srcOrd="0" destOrd="0" presId="urn:microsoft.com/office/officeart/2005/8/layout/hierarchy2"/>
    <dgm:cxn modelId="{0F363BFF-410B-4245-B0F6-84C534234BA1}" type="presParOf" srcId="{12270C33-4D43-438C-BF1D-C4354FF833F4}" destId="{DC8FA125-3A3B-404D-A253-9064AC05854E}" srcOrd="1" destOrd="0" presId="urn:microsoft.com/office/officeart/2005/8/layout/hierarchy2"/>
    <dgm:cxn modelId="{A4D718E0-7180-429B-9516-129375A1597E}" type="presParOf" srcId="{DC8FA125-3A3B-404D-A253-9064AC05854E}" destId="{C145CFC7-B81A-41D6-BDAF-33AF74D9D9FC}" srcOrd="0" destOrd="0" presId="urn:microsoft.com/office/officeart/2005/8/layout/hierarchy2"/>
    <dgm:cxn modelId="{144FA33E-6A22-493B-8250-0BC4E2DF60D2}" type="presParOf" srcId="{DC8FA125-3A3B-404D-A253-9064AC05854E}" destId="{C37E228E-5456-4057-A9FF-FCB9CDE2F436}" srcOrd="1" destOrd="0" presId="urn:microsoft.com/office/officeart/2005/8/layout/hierarchy2"/>
    <dgm:cxn modelId="{205720B7-AA29-4DA2-9C83-E3FC1B97E285}" type="presParOf" srcId="{12270C33-4D43-438C-BF1D-C4354FF833F4}" destId="{6DC1297D-81BE-45AF-8115-D935168EACA7}" srcOrd="2" destOrd="0" presId="urn:microsoft.com/office/officeart/2005/8/layout/hierarchy2"/>
    <dgm:cxn modelId="{12BBC574-721C-47F1-A6E6-55B4C88290D8}" type="presParOf" srcId="{6DC1297D-81BE-45AF-8115-D935168EACA7}" destId="{27214D62-BB57-4DF2-9C02-D202DB146441}" srcOrd="0" destOrd="0" presId="urn:microsoft.com/office/officeart/2005/8/layout/hierarchy2"/>
    <dgm:cxn modelId="{647482AC-4437-4DFA-AB04-4BFC2FA22FCB}" type="presParOf" srcId="{12270C33-4D43-438C-BF1D-C4354FF833F4}" destId="{61D62FA7-A29A-435E-B1F2-A283FEE981DE}" srcOrd="3" destOrd="0" presId="urn:microsoft.com/office/officeart/2005/8/layout/hierarchy2"/>
    <dgm:cxn modelId="{E53D65D0-ED4D-400E-987F-8FC07440CF26}" type="presParOf" srcId="{61D62FA7-A29A-435E-B1F2-A283FEE981DE}" destId="{89D0FDB3-2D58-422A-ABCA-5C351FF5AF40}" srcOrd="0" destOrd="0" presId="urn:microsoft.com/office/officeart/2005/8/layout/hierarchy2"/>
    <dgm:cxn modelId="{D14E9C39-4547-4B66-8FF6-7B56F52797FB}" type="presParOf" srcId="{61D62FA7-A29A-435E-B1F2-A283FEE981DE}" destId="{3F42A8E1-60DF-4226-B1EF-0625F3F5A36D}" srcOrd="1" destOrd="0" presId="urn:microsoft.com/office/officeart/2005/8/layout/hierarchy2"/>
    <dgm:cxn modelId="{6EC54352-4462-493C-978D-D2508D82C394}" type="presParOf" srcId="{12270C33-4D43-438C-BF1D-C4354FF833F4}" destId="{E649381D-B476-41CC-BC5B-67701431CCB0}" srcOrd="4" destOrd="0" presId="urn:microsoft.com/office/officeart/2005/8/layout/hierarchy2"/>
    <dgm:cxn modelId="{694C0121-23DE-4E06-A434-DD600317CEA5}" type="presParOf" srcId="{E649381D-B476-41CC-BC5B-67701431CCB0}" destId="{47E5456E-0FE0-4D9A-994A-BF0F6E98FFD8}" srcOrd="0" destOrd="0" presId="urn:microsoft.com/office/officeart/2005/8/layout/hierarchy2"/>
    <dgm:cxn modelId="{03A743FA-66F2-4271-828E-E53DAC3BD349}" type="presParOf" srcId="{12270C33-4D43-438C-BF1D-C4354FF833F4}" destId="{4EA6DC0B-6D90-405A-BE81-1925684551EA}" srcOrd="5" destOrd="0" presId="urn:microsoft.com/office/officeart/2005/8/layout/hierarchy2"/>
    <dgm:cxn modelId="{F6DE5035-E3C0-4623-BB9C-93B719B972CF}" type="presParOf" srcId="{4EA6DC0B-6D90-405A-BE81-1925684551EA}" destId="{A0D8B78C-1606-4829-A777-4D420EA847D8}" srcOrd="0" destOrd="0" presId="urn:microsoft.com/office/officeart/2005/8/layout/hierarchy2"/>
    <dgm:cxn modelId="{6CCC0CE6-06E5-429A-9758-E6FE3585C3D8}" type="presParOf" srcId="{4EA6DC0B-6D90-405A-BE81-1925684551EA}" destId="{94EC7DFD-A382-4A71-81AF-4E5C17661DBB}" srcOrd="1" destOrd="0" presId="urn:microsoft.com/office/officeart/2005/8/layout/hierarchy2"/>
    <dgm:cxn modelId="{2ADB6B2D-B189-4841-BF1C-2DBE79D744FF}" type="presParOf" srcId="{0A112E0E-6FED-450C-B4BF-21E8A423BED8}" destId="{898D7576-976F-4A97-A56D-25B885A6565C}" srcOrd="2" destOrd="0" presId="urn:microsoft.com/office/officeart/2005/8/layout/hierarchy2"/>
    <dgm:cxn modelId="{A4B87F86-BCA6-416D-81DF-43340C819706}" type="presParOf" srcId="{898D7576-976F-4A97-A56D-25B885A6565C}" destId="{7037507E-E22D-4992-8A7E-F20F103DAB7E}" srcOrd="0" destOrd="0" presId="urn:microsoft.com/office/officeart/2005/8/layout/hierarchy2"/>
    <dgm:cxn modelId="{D7C93F21-71F6-4A9E-863A-9BBAABDD8FAA}" type="presParOf" srcId="{0A112E0E-6FED-450C-B4BF-21E8A423BED8}" destId="{F90661F2-81F9-4ADD-99D1-DD4DE615B86F}" srcOrd="3" destOrd="0" presId="urn:microsoft.com/office/officeart/2005/8/layout/hierarchy2"/>
    <dgm:cxn modelId="{0AF18F11-5268-42AB-B9C3-492653E7D5C3}" type="presParOf" srcId="{F90661F2-81F9-4ADD-99D1-DD4DE615B86F}" destId="{0B61116D-6728-458C-BC3A-646C24F4673C}" srcOrd="0" destOrd="0" presId="urn:microsoft.com/office/officeart/2005/8/layout/hierarchy2"/>
    <dgm:cxn modelId="{F66E29F7-4281-49E4-BC04-13D778BB04B6}" type="presParOf" srcId="{F90661F2-81F9-4ADD-99D1-DD4DE615B86F}" destId="{0139AE7C-CC13-4EA5-89B1-4B6F20A2762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289ABB8-33CA-48F2-B586-DEE8BC2784F5}">
      <dsp:nvSpPr>
        <dsp:cNvPr id="0" name=""/>
        <dsp:cNvSpPr/>
      </dsp:nvSpPr>
      <dsp:spPr>
        <a:xfrm>
          <a:off x="936089" y="144024"/>
          <a:ext cx="3917900" cy="235074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Přivádí k buňkám kyslík, živiny, hormony, vitamíny, minerální látky …</a:t>
          </a:r>
          <a:endParaRPr lang="cs-CZ" sz="3600" kern="1200" dirty="0"/>
        </a:p>
      </dsp:txBody>
      <dsp:txXfrm>
        <a:off x="936089" y="144024"/>
        <a:ext cx="3917900" cy="2350740"/>
      </dsp:txXfrm>
    </dsp:sp>
    <dsp:sp modelId="{2E2D1997-16B2-4087-AF5B-F1E912A86444}">
      <dsp:nvSpPr>
        <dsp:cNvPr id="0" name=""/>
        <dsp:cNvSpPr/>
      </dsp:nvSpPr>
      <dsp:spPr>
        <a:xfrm>
          <a:off x="3096341" y="2401787"/>
          <a:ext cx="3917900" cy="235074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Odvádí z buněk oxid uhličitý, odpadní a škodlivé látky…</a:t>
          </a:r>
          <a:endParaRPr lang="cs-CZ" sz="3600" kern="1200" dirty="0"/>
        </a:p>
      </dsp:txBody>
      <dsp:txXfrm>
        <a:off x="3096341" y="2401787"/>
        <a:ext cx="3917900" cy="235074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AE8FF05-A175-4AA3-9C9E-72F0A34F14AF}">
      <dsp:nvSpPr>
        <dsp:cNvPr id="0" name=""/>
        <dsp:cNvSpPr/>
      </dsp:nvSpPr>
      <dsp:spPr>
        <a:xfrm>
          <a:off x="13" y="2979285"/>
          <a:ext cx="2200853" cy="1100426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složení krve</a:t>
          </a:r>
          <a:endParaRPr lang="cs-CZ" sz="3500" kern="1200" dirty="0"/>
        </a:p>
      </dsp:txBody>
      <dsp:txXfrm>
        <a:off x="13" y="2979285"/>
        <a:ext cx="2200853" cy="1100426"/>
      </dsp:txXfrm>
    </dsp:sp>
    <dsp:sp modelId="{BF2CCA03-3FBB-49E1-8709-23DCF8BE27F9}">
      <dsp:nvSpPr>
        <dsp:cNvPr id="0" name=""/>
        <dsp:cNvSpPr/>
      </dsp:nvSpPr>
      <dsp:spPr>
        <a:xfrm rot="1421196">
          <a:off x="2163666" y="3689804"/>
          <a:ext cx="883171" cy="34189"/>
        </a:xfrm>
        <a:custGeom>
          <a:avLst/>
          <a:gdLst/>
          <a:ahLst/>
          <a:cxnLst/>
          <a:rect l="0" t="0" r="0" b="0"/>
          <a:pathLst>
            <a:path>
              <a:moveTo>
                <a:pt x="0" y="17094"/>
              </a:moveTo>
              <a:lnTo>
                <a:pt x="883171" y="17094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421196">
        <a:off x="2583173" y="3684819"/>
        <a:ext cx="44158" cy="44158"/>
      </dsp:txXfrm>
    </dsp:sp>
    <dsp:sp modelId="{924BE6DD-8A9E-402E-8A9B-E319F87FA85F}">
      <dsp:nvSpPr>
        <dsp:cNvPr id="0" name=""/>
        <dsp:cNvSpPr/>
      </dsp:nvSpPr>
      <dsp:spPr>
        <a:xfrm>
          <a:off x="3009637" y="3334085"/>
          <a:ext cx="2200853" cy="1100426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krevní buňky</a:t>
          </a:r>
          <a:endParaRPr lang="cs-CZ" sz="3500" kern="1200" dirty="0"/>
        </a:p>
      </dsp:txBody>
      <dsp:txXfrm>
        <a:off x="3009637" y="3334085"/>
        <a:ext cx="2200853" cy="1100426"/>
      </dsp:txXfrm>
    </dsp:sp>
    <dsp:sp modelId="{389770A3-C0DA-4092-82CD-EA8C1D6B36E7}">
      <dsp:nvSpPr>
        <dsp:cNvPr id="0" name=""/>
        <dsp:cNvSpPr/>
      </dsp:nvSpPr>
      <dsp:spPr>
        <a:xfrm rot="17574251">
          <a:off x="4463509" y="2740685"/>
          <a:ext cx="2445876" cy="34189"/>
        </a:xfrm>
        <a:custGeom>
          <a:avLst/>
          <a:gdLst/>
          <a:ahLst/>
          <a:cxnLst/>
          <a:rect l="0" t="0" r="0" b="0"/>
          <a:pathLst>
            <a:path>
              <a:moveTo>
                <a:pt x="0" y="17094"/>
              </a:moveTo>
              <a:lnTo>
                <a:pt x="2445876" y="17094"/>
              </a:lnTo>
            </a:path>
          </a:pathLst>
        </a:custGeom>
        <a:noFill/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7574251">
        <a:off x="5625300" y="2696633"/>
        <a:ext cx="122293" cy="122293"/>
      </dsp:txXfrm>
    </dsp:sp>
    <dsp:sp modelId="{C145CFC7-B81A-41D6-BDAF-33AF74D9D9FC}">
      <dsp:nvSpPr>
        <dsp:cNvPr id="0" name=""/>
        <dsp:cNvSpPr/>
      </dsp:nvSpPr>
      <dsp:spPr>
        <a:xfrm>
          <a:off x="6162404" y="1081049"/>
          <a:ext cx="2200853" cy="11004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červené krvinky</a:t>
          </a:r>
          <a:endParaRPr lang="cs-CZ" sz="3500" kern="1200" dirty="0"/>
        </a:p>
      </dsp:txBody>
      <dsp:txXfrm>
        <a:off x="6162404" y="1081049"/>
        <a:ext cx="2200853" cy="1100426"/>
      </dsp:txXfrm>
    </dsp:sp>
    <dsp:sp modelId="{6DC1297D-81BE-45AF-8115-D935168EACA7}">
      <dsp:nvSpPr>
        <dsp:cNvPr id="0" name=""/>
        <dsp:cNvSpPr/>
      </dsp:nvSpPr>
      <dsp:spPr>
        <a:xfrm rot="18836849">
          <a:off x="5000629" y="3373431"/>
          <a:ext cx="1371635" cy="34189"/>
        </a:xfrm>
        <a:custGeom>
          <a:avLst/>
          <a:gdLst/>
          <a:ahLst/>
          <a:cxnLst/>
          <a:rect l="0" t="0" r="0" b="0"/>
          <a:pathLst>
            <a:path>
              <a:moveTo>
                <a:pt x="0" y="17094"/>
              </a:moveTo>
              <a:lnTo>
                <a:pt x="1371635" y="17094"/>
              </a:lnTo>
            </a:path>
          </a:pathLst>
        </a:custGeom>
        <a:noFill/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836849">
        <a:off x="5652156" y="3356235"/>
        <a:ext cx="68581" cy="68581"/>
      </dsp:txXfrm>
    </dsp:sp>
    <dsp:sp modelId="{89D0FDB3-2D58-422A-ABCA-5C351FF5AF40}">
      <dsp:nvSpPr>
        <dsp:cNvPr id="0" name=""/>
        <dsp:cNvSpPr/>
      </dsp:nvSpPr>
      <dsp:spPr>
        <a:xfrm>
          <a:off x="6162404" y="2346540"/>
          <a:ext cx="2200853" cy="11004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bílé krvinky</a:t>
          </a:r>
          <a:endParaRPr lang="cs-CZ" sz="3500" kern="1200" dirty="0"/>
        </a:p>
      </dsp:txBody>
      <dsp:txXfrm>
        <a:off x="6162404" y="2346540"/>
        <a:ext cx="2200853" cy="1100426"/>
      </dsp:txXfrm>
    </dsp:sp>
    <dsp:sp modelId="{E649381D-B476-41CC-BC5B-67701431CCB0}">
      <dsp:nvSpPr>
        <dsp:cNvPr id="0" name=""/>
        <dsp:cNvSpPr/>
      </dsp:nvSpPr>
      <dsp:spPr>
        <a:xfrm rot="976625">
          <a:off x="5190616" y="4006176"/>
          <a:ext cx="991661" cy="34189"/>
        </a:xfrm>
        <a:custGeom>
          <a:avLst/>
          <a:gdLst/>
          <a:ahLst/>
          <a:cxnLst/>
          <a:rect l="0" t="0" r="0" b="0"/>
          <a:pathLst>
            <a:path>
              <a:moveTo>
                <a:pt x="0" y="17094"/>
              </a:moveTo>
              <a:lnTo>
                <a:pt x="991661" y="17094"/>
              </a:lnTo>
            </a:path>
          </a:pathLst>
        </a:custGeom>
        <a:noFill/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976625">
        <a:off x="5661656" y="3998479"/>
        <a:ext cx="49583" cy="49583"/>
      </dsp:txXfrm>
    </dsp:sp>
    <dsp:sp modelId="{A0D8B78C-1606-4829-A777-4D420EA847D8}">
      <dsp:nvSpPr>
        <dsp:cNvPr id="0" name=""/>
        <dsp:cNvSpPr/>
      </dsp:nvSpPr>
      <dsp:spPr>
        <a:xfrm>
          <a:off x="6162404" y="3612030"/>
          <a:ext cx="2200853" cy="11004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krevní destičky</a:t>
          </a:r>
          <a:endParaRPr lang="cs-CZ" sz="3500" kern="1200" dirty="0"/>
        </a:p>
      </dsp:txBody>
      <dsp:txXfrm>
        <a:off x="6162404" y="3612030"/>
        <a:ext cx="2200853" cy="1100426"/>
      </dsp:txXfrm>
    </dsp:sp>
    <dsp:sp modelId="{898D7576-976F-4A97-A56D-25B885A6565C}">
      <dsp:nvSpPr>
        <dsp:cNvPr id="0" name=""/>
        <dsp:cNvSpPr/>
      </dsp:nvSpPr>
      <dsp:spPr>
        <a:xfrm rot="17673832">
          <a:off x="1632489" y="2627677"/>
          <a:ext cx="1945526" cy="34189"/>
        </a:xfrm>
        <a:custGeom>
          <a:avLst/>
          <a:gdLst/>
          <a:ahLst/>
          <a:cxnLst/>
          <a:rect l="0" t="0" r="0" b="0"/>
          <a:pathLst>
            <a:path>
              <a:moveTo>
                <a:pt x="0" y="17094"/>
              </a:moveTo>
              <a:lnTo>
                <a:pt x="1945526" y="17094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7673832">
        <a:off x="2556614" y="2596134"/>
        <a:ext cx="97276" cy="97276"/>
      </dsp:txXfrm>
    </dsp:sp>
    <dsp:sp modelId="{0B61116D-6728-458C-BC3A-646C24F4673C}">
      <dsp:nvSpPr>
        <dsp:cNvPr id="0" name=""/>
        <dsp:cNvSpPr/>
      </dsp:nvSpPr>
      <dsp:spPr>
        <a:xfrm>
          <a:off x="3009637" y="1209832"/>
          <a:ext cx="2200853" cy="1100426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krevní plazma</a:t>
          </a:r>
          <a:endParaRPr lang="cs-CZ" sz="3500" kern="1200" dirty="0"/>
        </a:p>
      </dsp:txBody>
      <dsp:txXfrm>
        <a:off x="3009637" y="1209832"/>
        <a:ext cx="2200853" cy="11004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4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395536" y="18864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28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32                            Sada: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dirty="0" smtClean="0">
                <a:cs typeface="Times New Roman" pitchFamily="18" charset="0"/>
              </a:rPr>
              <a:t> 8/19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539552" y="404664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3042414" y="3244334"/>
            <a:ext cx="30591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Investice do rozvoje vzdělávání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4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dirty="0" smtClean="0"/>
              <a:t>SLOŽENÍ KRVE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556792"/>
            <a:ext cx="6400800" cy="1752600"/>
          </a:xfrm>
        </p:spPr>
        <p:txBody>
          <a:bodyPr/>
          <a:lstStyle/>
          <a:p>
            <a:r>
              <a:rPr lang="cs-CZ" dirty="0" smtClean="0"/>
              <a:t>cévní soustava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780928"/>
            <a:ext cx="79248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Klíčová slova:</a:t>
            </a:r>
          </a:p>
          <a:p>
            <a:r>
              <a:rPr lang="cs-CZ" sz="2400" dirty="0" smtClean="0"/>
              <a:t>krevní plazma, červené krvinky, hemoglobin, bílé krvinky, krevní destičky, srážlivost, transport</a:t>
            </a:r>
            <a:r>
              <a:rPr lang="cs-CZ" sz="2400" smtClean="0"/>
              <a:t>, obranyschopnost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b="1" u="sng" dirty="0" smtClean="0"/>
              <a:t>Anotace:</a:t>
            </a:r>
          </a:p>
          <a:p>
            <a:r>
              <a:rPr lang="cs-CZ" sz="2400" dirty="0" smtClean="0"/>
              <a:t>Pomocí prezentace seznámení se složením krve a funkcí, životností, vznikem a zánikem jednotlivých složek krve. Zápis do sešitu. 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 JE TĚLNÍ TEKUTINA</a:t>
            </a:r>
            <a:endParaRPr lang="cs-CZ" dirty="0"/>
          </a:p>
        </p:txBody>
      </p:sp>
      <p:pic>
        <p:nvPicPr>
          <p:cNvPr id="1027" name="Picture 3" descr="C:\Documents and Settings\User\Local Settings\Temporary Internet Files\Content.IE5\KVOEMSOR\MP90044859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4577" y="1600200"/>
            <a:ext cx="3125845" cy="4525963"/>
          </a:xfrm>
          <a:prstGeom prst="rect">
            <a:avLst/>
          </a:prstGeom>
          <a:noFill/>
        </p:spPr>
      </p:pic>
      <p:pic>
        <p:nvPicPr>
          <p:cNvPr id="1028" name="Picture 4" descr="C:\Documents and Settings\User\Local Settings\Temporary Internet Files\Content.IE5\LW5HAV5O\MP900448364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7845" y="1600200"/>
            <a:ext cx="3017309" cy="4525963"/>
          </a:xfrm>
          <a:prstGeom prst="rect">
            <a:avLst/>
          </a:prstGeom>
          <a:noFill/>
        </p:spPr>
      </p:pic>
      <p:sp>
        <p:nvSpPr>
          <p:cNvPr id="11" name="Elipsa 10"/>
          <p:cNvSpPr/>
          <p:nvPr/>
        </p:nvSpPr>
        <p:spPr>
          <a:xfrm>
            <a:off x="755576" y="4797152"/>
            <a:ext cx="3528392" cy="1800200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5-6 litrů </a:t>
            </a:r>
            <a:endParaRPr lang="cs-CZ" sz="5400" dirty="0"/>
          </a:p>
        </p:txBody>
      </p:sp>
      <p:sp>
        <p:nvSpPr>
          <p:cNvPr id="12" name="Elipsa 11"/>
          <p:cNvSpPr/>
          <p:nvPr/>
        </p:nvSpPr>
        <p:spPr>
          <a:xfrm>
            <a:off x="4860032" y="4725144"/>
            <a:ext cx="3528392" cy="1800200"/>
          </a:xfrm>
          <a:prstGeom prst="ellipse">
            <a:avLst/>
          </a:prstGeom>
          <a:ln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4-5 litrů 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krve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556792"/>
          <a:ext cx="8229600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89ABB8-33CA-48F2-B586-DEE8BC2784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8289ABB8-33CA-48F2-B586-DEE8BC2784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E2D1997-16B2-4087-AF5B-F1E912A864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2E2D1997-16B2-4087-AF5B-F1E912A864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332656"/>
          <a:ext cx="8363272" cy="57935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AE8FF05-A175-4AA3-9C9E-72F0A34F1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2CCA03-3FBB-49E1-8709-23DCF8BE27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4BE6DD-8A9E-402E-8A9B-E319F87FA8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98D7576-976F-4A97-A56D-25B885A656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61116D-6728-458C-BC3A-646C24F467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9770A3-C0DA-4092-82CD-EA8C1D6B36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45CFC7-B81A-41D6-BDAF-33AF74D9D9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C1297D-81BE-45AF-8115-D935168EAC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9D0FDB3-2D58-422A-ABCA-5C351FF5A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649381D-B476-41CC-BC5B-67701431CC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0D8B78C-1606-4829-A777-4D420EA847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KREVNÍ PLAZMA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nažloutlá tekutina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obsahuje 90% vody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10 % rozpuštěných látek ( bílkoviny, vitamíny, hormony, soli a živiny)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ČERVENÉ KRVINKY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bezjaderné buňky</a:t>
            </a:r>
          </a:p>
          <a:p>
            <a:pPr algn="ctr"/>
            <a:r>
              <a:rPr lang="cs-CZ" dirty="0" smtClean="0"/>
              <a:t>žijí průměrně 120 dnů</a:t>
            </a:r>
          </a:p>
          <a:p>
            <a:pPr algn="ctr"/>
            <a:r>
              <a:rPr lang="cs-CZ" dirty="0" smtClean="0"/>
              <a:t>zanikají ve slezině nebo v játrech</a:t>
            </a:r>
          </a:p>
          <a:p>
            <a:pPr algn="ctr"/>
            <a:r>
              <a:rPr lang="cs-CZ" dirty="0" smtClean="0"/>
              <a:t>vznikají v kostní dřeni</a:t>
            </a:r>
          </a:p>
          <a:p>
            <a:pPr algn="ctr"/>
            <a:r>
              <a:rPr lang="cs-CZ" dirty="0" smtClean="0"/>
              <a:t>obsahují krevní barvivo hemoglobin, který na sebe váže kyslík</a:t>
            </a:r>
          </a:p>
          <a:p>
            <a:pPr algn="ctr"/>
            <a:r>
              <a:rPr lang="cs-CZ" dirty="0" smtClean="0"/>
              <a:t>jen pro zajímavost: v 1 mm</a:t>
            </a:r>
            <a:r>
              <a:rPr lang="cs-CZ" baseline="30000" dirty="0" smtClean="0"/>
              <a:t>3 </a:t>
            </a:r>
            <a:r>
              <a:rPr lang="cs-CZ" dirty="0" smtClean="0"/>
              <a:t>jich je  4-5 miliónů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BÍLÉ KRVINKY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jaderné buňky</a:t>
            </a:r>
          </a:p>
          <a:p>
            <a:pPr algn="ctr"/>
            <a:r>
              <a:rPr lang="cs-CZ" dirty="0" smtClean="0"/>
              <a:t>zanikají ve slezině nebo v játrech</a:t>
            </a:r>
          </a:p>
          <a:p>
            <a:pPr algn="ctr"/>
            <a:r>
              <a:rPr lang="cs-CZ" dirty="0" smtClean="0"/>
              <a:t>vznikají v kostní dřeni, mízních uzlinách a nebo ve slezině</a:t>
            </a:r>
          </a:p>
          <a:p>
            <a:pPr algn="ctr"/>
            <a:r>
              <a:rPr lang="cs-CZ" dirty="0" smtClean="0"/>
              <a:t>význam: obranyschopnost</a:t>
            </a:r>
          </a:p>
          <a:p>
            <a:pPr algn="ctr"/>
            <a:r>
              <a:rPr lang="cs-CZ" dirty="0" smtClean="0"/>
              <a:t>bojují pohlcováním nebo produkcí protilátek</a:t>
            </a:r>
          </a:p>
          <a:p>
            <a:pPr algn="ctr"/>
            <a:r>
              <a:rPr lang="cs-CZ" dirty="0" smtClean="0"/>
              <a:t>jen pro zajímavost: v 1 mm</a:t>
            </a:r>
            <a:r>
              <a:rPr lang="cs-CZ" baseline="30000" dirty="0" smtClean="0"/>
              <a:t>3 </a:t>
            </a:r>
            <a:r>
              <a:rPr lang="cs-CZ" dirty="0" smtClean="0"/>
              <a:t>jich je  4-10 tisíc</a:t>
            </a:r>
          </a:p>
          <a:p>
            <a:pPr algn="ctr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KREVNÍ DESTIČKY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úlomky buněk kostní dřeně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žijí pouze několik dnů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význam: srážení krve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jen pro zajímavost: v 1 mm</a:t>
            </a:r>
            <a:r>
              <a:rPr lang="cs-CZ" baseline="30000" dirty="0" smtClean="0"/>
              <a:t>3 </a:t>
            </a:r>
            <a:r>
              <a:rPr lang="cs-CZ" dirty="0" smtClean="0"/>
              <a:t>jich je  200-300 tisíc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274042"/>
          </a:xfrm>
        </p:spPr>
        <p:txBody>
          <a:bodyPr>
            <a:normAutofit fontScale="90000"/>
          </a:bodyPr>
          <a:lstStyle/>
          <a:p>
            <a:r>
              <a:rPr lang="cs-CZ" sz="1600" dirty="0" smtClean="0"/>
              <a:t>Zapíšeme si na </a:t>
            </a:r>
            <a:r>
              <a:rPr lang="cs-CZ" sz="1200" dirty="0" smtClean="0"/>
              <a:t>tabuli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0"/>
            <a:ext cx="8640960" cy="6741368"/>
          </a:xfrm>
          <a:solidFill>
            <a:schemeClr val="bg1"/>
          </a:solidFill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sz="4500" b="1" u="sng" dirty="0" smtClean="0"/>
              <a:t>Cévní soustava</a:t>
            </a:r>
          </a:p>
          <a:p>
            <a:pPr>
              <a:buNone/>
            </a:pPr>
            <a:r>
              <a:rPr lang="cs-CZ" sz="5000" b="1" u="sng" dirty="0" smtClean="0"/>
              <a:t>KREV  </a:t>
            </a:r>
            <a:r>
              <a:rPr lang="cs-CZ" sz="5000" dirty="0" smtClean="0"/>
              <a:t>-  muži- 5-6 litrů, ženy 4-5 litrů</a:t>
            </a:r>
          </a:p>
          <a:p>
            <a:pPr>
              <a:buNone/>
            </a:pPr>
            <a:r>
              <a:rPr lang="cs-CZ" sz="5000" u="sng" dirty="0" smtClean="0"/>
              <a:t>funkce krve:</a:t>
            </a:r>
            <a:endParaRPr lang="cs-CZ" sz="5000" dirty="0" smtClean="0"/>
          </a:p>
          <a:p>
            <a:pPr lvl="0">
              <a:buNone/>
            </a:pPr>
            <a:r>
              <a:rPr lang="cs-CZ" sz="5000" dirty="0" smtClean="0"/>
              <a:t>přivádí k buňkám kyslík a živiny</a:t>
            </a:r>
          </a:p>
          <a:p>
            <a:pPr lvl="0">
              <a:buNone/>
            </a:pPr>
            <a:r>
              <a:rPr lang="cs-CZ" sz="5000" dirty="0" smtClean="0"/>
              <a:t>odvádí odpadní látky (zbytky metabolismu a CO</a:t>
            </a:r>
            <a:r>
              <a:rPr lang="cs-CZ" sz="5000" baseline="-25000" dirty="0" smtClean="0"/>
              <a:t>2</a:t>
            </a:r>
            <a:r>
              <a:rPr lang="cs-CZ" sz="5000" dirty="0" smtClean="0"/>
              <a:t>)</a:t>
            </a:r>
          </a:p>
          <a:p>
            <a:pPr lvl="0">
              <a:buNone/>
            </a:pPr>
            <a:r>
              <a:rPr lang="cs-CZ" sz="5000" dirty="0" smtClean="0"/>
              <a:t>rozvádí po těle hormony, vitamíny a vodu</a:t>
            </a:r>
          </a:p>
          <a:p>
            <a:pPr>
              <a:buNone/>
            </a:pPr>
            <a:r>
              <a:rPr lang="cs-CZ" sz="5000" u="sng" dirty="0" smtClean="0"/>
              <a:t>SLOŽENÍ KRVE:</a:t>
            </a:r>
            <a:endParaRPr lang="cs-CZ" sz="5000" dirty="0" smtClean="0"/>
          </a:p>
          <a:p>
            <a:pPr lvl="0">
              <a:buNone/>
            </a:pPr>
            <a:r>
              <a:rPr lang="cs-CZ" sz="5000" b="1" dirty="0" smtClean="0"/>
              <a:t>krevní plazma</a:t>
            </a:r>
            <a:r>
              <a:rPr lang="cs-CZ" sz="5000" dirty="0" smtClean="0"/>
              <a:t>:  90% vody + rozpuštěné látky (soli, živiny, bílkoviny , hormony a vitamíny)</a:t>
            </a:r>
          </a:p>
          <a:p>
            <a:pPr lvl="0">
              <a:buNone/>
            </a:pPr>
            <a:r>
              <a:rPr lang="cs-CZ" sz="5000" b="1" dirty="0" smtClean="0"/>
              <a:t>červené krvinky</a:t>
            </a:r>
            <a:r>
              <a:rPr lang="cs-CZ" sz="5000" dirty="0" smtClean="0"/>
              <a:t> (erytrocyty)</a:t>
            </a:r>
          </a:p>
          <a:p>
            <a:pPr lvl="0">
              <a:buNone/>
            </a:pPr>
            <a:r>
              <a:rPr lang="cs-CZ" sz="5000" dirty="0" smtClean="0"/>
              <a:t>bezjaderné, životnost 120 dnů</a:t>
            </a:r>
          </a:p>
          <a:p>
            <a:pPr lvl="0">
              <a:buNone/>
            </a:pPr>
            <a:r>
              <a:rPr lang="cs-CZ" sz="5000" u="sng" dirty="0" smtClean="0"/>
              <a:t>vznik:</a:t>
            </a:r>
            <a:r>
              <a:rPr lang="cs-CZ" sz="5000" dirty="0" smtClean="0"/>
              <a:t> kostní dřeň</a:t>
            </a:r>
          </a:p>
          <a:p>
            <a:pPr lvl="0">
              <a:buNone/>
            </a:pPr>
            <a:r>
              <a:rPr lang="cs-CZ" sz="5000" u="sng" dirty="0" smtClean="0"/>
              <a:t>zánik</a:t>
            </a:r>
            <a:r>
              <a:rPr lang="cs-CZ" sz="5000" dirty="0" smtClean="0"/>
              <a:t>: slezina, játra</a:t>
            </a:r>
          </a:p>
          <a:p>
            <a:pPr lvl="0">
              <a:buNone/>
            </a:pPr>
            <a:r>
              <a:rPr lang="cs-CZ" sz="5000" dirty="0" smtClean="0"/>
              <a:t>obsahují barvivo</a:t>
            </a:r>
            <a:r>
              <a:rPr lang="cs-CZ" sz="5000" b="1" dirty="0" smtClean="0"/>
              <a:t>: hemoglobin</a:t>
            </a:r>
            <a:r>
              <a:rPr lang="cs-CZ" sz="5000" dirty="0" smtClean="0"/>
              <a:t>  </a:t>
            </a:r>
            <a:r>
              <a:rPr lang="cs-CZ" sz="5000" u="sng" dirty="0" smtClean="0"/>
              <a:t>funkce</a:t>
            </a:r>
            <a:r>
              <a:rPr lang="cs-CZ" sz="5000" dirty="0" smtClean="0"/>
              <a:t>: váže na sebe kyslík</a:t>
            </a:r>
          </a:p>
          <a:p>
            <a:pPr lvl="0">
              <a:buNone/>
            </a:pPr>
            <a:r>
              <a:rPr lang="cs-CZ" sz="5000" b="1" dirty="0" smtClean="0"/>
              <a:t>bílé krvinky</a:t>
            </a:r>
            <a:r>
              <a:rPr lang="cs-CZ" sz="5000" dirty="0" smtClean="0"/>
              <a:t>  (leukocyty)</a:t>
            </a:r>
          </a:p>
          <a:p>
            <a:pPr lvl="0">
              <a:buNone/>
            </a:pPr>
            <a:r>
              <a:rPr lang="cs-CZ" sz="5000" dirty="0" smtClean="0"/>
              <a:t>jaderné buňky</a:t>
            </a:r>
          </a:p>
          <a:p>
            <a:pPr lvl="0">
              <a:buNone/>
            </a:pPr>
            <a:r>
              <a:rPr lang="cs-CZ" sz="5000" u="sng" dirty="0" smtClean="0"/>
              <a:t>vznik:</a:t>
            </a:r>
            <a:r>
              <a:rPr lang="cs-CZ" sz="5000" dirty="0" smtClean="0"/>
              <a:t> kostní dřeň, mízní uzliny a slezina</a:t>
            </a:r>
          </a:p>
          <a:p>
            <a:pPr lvl="0">
              <a:buNone/>
            </a:pPr>
            <a:r>
              <a:rPr lang="cs-CZ" sz="5000" u="sng" dirty="0" smtClean="0"/>
              <a:t>zánik</a:t>
            </a:r>
            <a:r>
              <a:rPr lang="cs-CZ" sz="5000" dirty="0" smtClean="0"/>
              <a:t>: slezina, játra</a:t>
            </a:r>
          </a:p>
          <a:p>
            <a:pPr lvl="0">
              <a:buNone/>
            </a:pPr>
            <a:r>
              <a:rPr lang="cs-CZ" sz="5000" u="sng" dirty="0" smtClean="0"/>
              <a:t>funkce</a:t>
            </a:r>
            <a:r>
              <a:rPr lang="cs-CZ" sz="5000" dirty="0" smtClean="0"/>
              <a:t>: obrana organismu proti infekci (pohlcení nebo produkují protilátky)</a:t>
            </a:r>
          </a:p>
          <a:p>
            <a:pPr lvl="0">
              <a:buNone/>
            </a:pPr>
            <a:r>
              <a:rPr lang="cs-CZ" sz="5000" b="1" dirty="0" smtClean="0"/>
              <a:t>krevní destičky</a:t>
            </a:r>
            <a:r>
              <a:rPr lang="cs-CZ" sz="5000" dirty="0" smtClean="0"/>
              <a:t>: (trombocyty)</a:t>
            </a:r>
          </a:p>
          <a:p>
            <a:pPr lvl="0">
              <a:buNone/>
            </a:pPr>
            <a:r>
              <a:rPr lang="cs-CZ" sz="5000" dirty="0" smtClean="0"/>
              <a:t>úlomky buněk (kostní dřeně)</a:t>
            </a:r>
          </a:p>
          <a:p>
            <a:pPr lvl="0">
              <a:buNone/>
            </a:pPr>
            <a:r>
              <a:rPr lang="cs-CZ" sz="5000" dirty="0" smtClean="0"/>
              <a:t>životnost: několik dní</a:t>
            </a:r>
          </a:p>
          <a:p>
            <a:pPr lvl="0">
              <a:buNone/>
            </a:pPr>
            <a:endParaRPr lang="cs-CZ" sz="5000" dirty="0" smtClean="0"/>
          </a:p>
          <a:p>
            <a:endParaRPr lang="cs-CZ" sz="4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18864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ZAPÍŠEME DO SEŠITU: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není-li uvedeno jinak, vlastní práce autora</a:t>
            </a:r>
          </a:p>
          <a:p>
            <a:pPr>
              <a:buNone/>
            </a:pPr>
            <a:r>
              <a:rPr lang="cs-CZ" sz="1400" dirty="0" smtClean="0"/>
              <a:t>Obrázky použité v prezentaci jsou dostupné pod licencí Microsoft Office 2007.com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281</Words>
  <Application>Microsoft Office PowerPoint</Application>
  <PresentationFormat>Předvádění na obrazovce (4:3)</PresentationFormat>
  <Paragraphs>95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SLOŽENÍ KRVE</vt:lpstr>
      <vt:lpstr>KREV JE TĚLNÍ TEKUTINA</vt:lpstr>
      <vt:lpstr>Funkce krve</vt:lpstr>
      <vt:lpstr>Snímek 5</vt:lpstr>
      <vt:lpstr>KREVNÍ PLAZMA</vt:lpstr>
      <vt:lpstr>ČERVENÉ KRVINKY</vt:lpstr>
      <vt:lpstr>BÍLÉ KRVINKY</vt:lpstr>
      <vt:lpstr>KREVNÍ DESTIČKY</vt:lpstr>
      <vt:lpstr>Zapíšeme si na tabuli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KRVE</dc:title>
  <cp:lastModifiedBy>user</cp:lastModifiedBy>
  <cp:revision>11</cp:revision>
  <dcterms:modified xsi:type="dcterms:W3CDTF">2013-06-17T21:47:12Z</dcterms:modified>
</cp:coreProperties>
</file>