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9" r:id="rId4"/>
    <p:sldId id="258" r:id="rId5"/>
    <p:sldId id="264" r:id="rId6"/>
    <p:sldId id="261" r:id="rId7"/>
    <p:sldId id="263" r:id="rId8"/>
    <p:sldId id="260" r:id="rId9"/>
    <p:sldId id="265" r:id="rId10"/>
    <p:sldId id="262" r:id="rId11"/>
    <p:sldId id="257" r:id="rId12"/>
    <p:sldId id="266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6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#5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#2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1DF3752-C8ED-48A6-AB7C-227F10AD1BFF}" type="doc">
      <dgm:prSet loTypeId="urn:microsoft.com/office/officeart/2005/8/layout/hierarchy4" loCatId="hierarchy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83A92ED1-A31E-457F-AF65-B55E69FB34A5}">
      <dgm:prSet phldrT="[Text]"/>
      <dgm:spPr>
        <a:solidFill>
          <a:schemeClr val="accent2">
            <a:lumMod val="50000"/>
          </a:schemeClr>
        </a:solidFill>
      </dgm:spPr>
      <dgm:t>
        <a:bodyPr/>
        <a:lstStyle/>
        <a:p>
          <a:r>
            <a:rPr lang="cs-CZ" dirty="0" smtClean="0"/>
            <a:t>KREVNÍ SKUPINY</a:t>
          </a:r>
          <a:endParaRPr lang="cs-CZ" dirty="0"/>
        </a:p>
      </dgm:t>
    </dgm:pt>
    <dgm:pt modelId="{83003106-F389-4EEA-AA4A-DAF99518CEF9}" type="parTrans" cxnId="{D857BB93-F1E7-4196-B398-C12FE47D26FE}">
      <dgm:prSet/>
      <dgm:spPr/>
      <dgm:t>
        <a:bodyPr/>
        <a:lstStyle/>
        <a:p>
          <a:endParaRPr lang="cs-CZ"/>
        </a:p>
      </dgm:t>
    </dgm:pt>
    <dgm:pt modelId="{1D992058-2E6F-421F-A4A8-27324A0FA336}" type="sibTrans" cxnId="{D857BB93-F1E7-4196-B398-C12FE47D26FE}">
      <dgm:prSet/>
      <dgm:spPr/>
      <dgm:t>
        <a:bodyPr/>
        <a:lstStyle/>
        <a:p>
          <a:endParaRPr lang="cs-CZ"/>
        </a:p>
      </dgm:t>
    </dgm:pt>
    <dgm:pt modelId="{B97D86E2-02EC-4B77-A970-2267D5086694}">
      <dgm:prSet phldrT="[Text]" custT="1">
        <dgm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sz="9600" dirty="0" smtClean="0"/>
            <a:t>A</a:t>
          </a:r>
          <a:endParaRPr lang="cs-CZ" sz="9600" dirty="0"/>
        </a:p>
      </dgm:t>
    </dgm:pt>
    <dgm:pt modelId="{C283CA56-B41B-4DA2-81A0-3B91D0292CA5}" type="parTrans" cxnId="{A394DC7D-9D51-46F6-B148-D532DB75E22F}">
      <dgm:prSet/>
      <dgm:spPr/>
      <dgm:t>
        <a:bodyPr/>
        <a:lstStyle/>
        <a:p>
          <a:endParaRPr lang="cs-CZ"/>
        </a:p>
      </dgm:t>
    </dgm:pt>
    <dgm:pt modelId="{DAA511BD-8470-492A-BDB2-AFF51FAAE60F}" type="sibTrans" cxnId="{A394DC7D-9D51-46F6-B148-D532DB75E22F}">
      <dgm:prSet/>
      <dgm:spPr/>
      <dgm:t>
        <a:bodyPr/>
        <a:lstStyle/>
        <a:p>
          <a:endParaRPr lang="cs-CZ"/>
        </a:p>
      </dgm:t>
    </dgm:pt>
    <dgm:pt modelId="{03684977-A168-4828-A7B3-B59910B9D1B8}">
      <dgm:prSet phldrT="[Text]" custT="1">
        <dgm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sz="9600" dirty="0" smtClean="0"/>
            <a:t>AB</a:t>
          </a:r>
          <a:endParaRPr lang="cs-CZ" sz="9600" dirty="0"/>
        </a:p>
      </dgm:t>
    </dgm:pt>
    <dgm:pt modelId="{E6F15180-3EB8-4465-9FA8-77222B9A720A}" type="parTrans" cxnId="{4FCA54DC-CB18-4C59-9E10-7354BDEDBAB0}">
      <dgm:prSet/>
      <dgm:spPr/>
      <dgm:t>
        <a:bodyPr/>
        <a:lstStyle/>
        <a:p>
          <a:endParaRPr lang="cs-CZ"/>
        </a:p>
      </dgm:t>
    </dgm:pt>
    <dgm:pt modelId="{52516671-4E79-4A48-89B1-CEE565080EB9}" type="sibTrans" cxnId="{4FCA54DC-CB18-4C59-9E10-7354BDEDBAB0}">
      <dgm:prSet/>
      <dgm:spPr/>
      <dgm:t>
        <a:bodyPr/>
        <a:lstStyle/>
        <a:p>
          <a:endParaRPr lang="cs-CZ"/>
        </a:p>
      </dgm:t>
    </dgm:pt>
    <dgm:pt modelId="{475305BB-AB85-4AAE-ACBB-A22065809D19}">
      <dgm:prSet phldrT="[Text]" custT="1">
        <dgm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sz="9600" dirty="0" smtClean="0"/>
            <a:t>0</a:t>
          </a:r>
          <a:endParaRPr lang="cs-CZ" sz="9600" dirty="0"/>
        </a:p>
      </dgm:t>
    </dgm:pt>
    <dgm:pt modelId="{721827F4-4895-4080-8C38-DA355BA581E7}" type="parTrans" cxnId="{5D2F6D44-A075-4227-A97F-36D1EB178309}">
      <dgm:prSet/>
      <dgm:spPr/>
      <dgm:t>
        <a:bodyPr/>
        <a:lstStyle/>
        <a:p>
          <a:endParaRPr lang="cs-CZ"/>
        </a:p>
      </dgm:t>
    </dgm:pt>
    <dgm:pt modelId="{D5CA4FC1-BED6-4004-BF84-70CC7A927FC6}" type="sibTrans" cxnId="{5D2F6D44-A075-4227-A97F-36D1EB178309}">
      <dgm:prSet/>
      <dgm:spPr/>
      <dgm:t>
        <a:bodyPr/>
        <a:lstStyle/>
        <a:p>
          <a:endParaRPr lang="cs-CZ"/>
        </a:p>
      </dgm:t>
    </dgm:pt>
    <dgm:pt modelId="{5FC12E6C-A833-45A3-8274-5A26A25561E1}">
      <dgm:prSet phldrT="[Text]" custT="1">
        <dgm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sz="9600" dirty="0" smtClean="0"/>
            <a:t>B</a:t>
          </a:r>
          <a:endParaRPr lang="cs-CZ" sz="9600" dirty="0"/>
        </a:p>
      </dgm:t>
    </dgm:pt>
    <dgm:pt modelId="{15607B81-B08A-4236-824A-568A7DDF6AD6}" type="sibTrans" cxnId="{BD66F3E4-6AC3-4CC9-8E02-8AB3F24275E1}">
      <dgm:prSet/>
      <dgm:spPr/>
      <dgm:t>
        <a:bodyPr/>
        <a:lstStyle/>
        <a:p>
          <a:endParaRPr lang="cs-CZ"/>
        </a:p>
      </dgm:t>
    </dgm:pt>
    <dgm:pt modelId="{8C63F6AC-7BAE-4694-9AFD-8D1FC69207C1}" type="parTrans" cxnId="{BD66F3E4-6AC3-4CC9-8E02-8AB3F24275E1}">
      <dgm:prSet/>
      <dgm:spPr/>
      <dgm:t>
        <a:bodyPr/>
        <a:lstStyle/>
        <a:p>
          <a:endParaRPr lang="cs-CZ"/>
        </a:p>
      </dgm:t>
    </dgm:pt>
    <dgm:pt modelId="{A24804B2-765A-4C6D-B0B9-B8F7E4DB4854}" type="pres">
      <dgm:prSet presAssocID="{41DF3752-C8ED-48A6-AB7C-227F10AD1BFF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8BCB0FF7-89B9-4A6A-9CE9-3702ACC7815D}" type="pres">
      <dgm:prSet presAssocID="{83A92ED1-A31E-457F-AF65-B55E69FB34A5}" presName="vertOne" presStyleCnt="0"/>
      <dgm:spPr/>
    </dgm:pt>
    <dgm:pt modelId="{FB9353A2-C480-4B18-B3EE-922BC8D8482B}" type="pres">
      <dgm:prSet presAssocID="{83A92ED1-A31E-457F-AF65-B55E69FB34A5}" presName="txOne" presStyleLbl="node0" presStyleIdx="0" presStyleCnt="1" custLinFactNeighborX="964" custLinFactNeighborY="-3085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8568A15-66DC-4AA5-9AEC-5B0A24529948}" type="pres">
      <dgm:prSet presAssocID="{83A92ED1-A31E-457F-AF65-B55E69FB34A5}" presName="parTransOne" presStyleCnt="0"/>
      <dgm:spPr/>
    </dgm:pt>
    <dgm:pt modelId="{E43E7009-8282-44D2-AC38-0DE2EB2717CB}" type="pres">
      <dgm:prSet presAssocID="{83A92ED1-A31E-457F-AF65-B55E69FB34A5}" presName="horzOne" presStyleCnt="0"/>
      <dgm:spPr/>
    </dgm:pt>
    <dgm:pt modelId="{6B827311-210E-4173-9D60-0AAC2AAECBF5}" type="pres">
      <dgm:prSet presAssocID="{B97D86E2-02EC-4B77-A970-2267D5086694}" presName="vertTwo" presStyleCnt="0"/>
      <dgm:spPr/>
    </dgm:pt>
    <dgm:pt modelId="{67CC7A46-ACCC-4B10-A758-8C38A55A7C3D}" type="pres">
      <dgm:prSet presAssocID="{B97D86E2-02EC-4B77-A970-2267D5086694}" presName="txTwo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7615A47-C8DD-484E-A3E2-E554D4CF93FC}" type="pres">
      <dgm:prSet presAssocID="{B97D86E2-02EC-4B77-A970-2267D5086694}" presName="parTransTwo" presStyleCnt="0"/>
      <dgm:spPr/>
    </dgm:pt>
    <dgm:pt modelId="{35C70A93-76C0-4E38-A3A6-F0479FA799A8}" type="pres">
      <dgm:prSet presAssocID="{B97D86E2-02EC-4B77-A970-2267D5086694}" presName="horzTwo" presStyleCnt="0"/>
      <dgm:spPr/>
    </dgm:pt>
    <dgm:pt modelId="{9B03A970-CCB4-4EA3-9152-009E4C83B12A}" type="pres">
      <dgm:prSet presAssocID="{03684977-A168-4828-A7B3-B59910B9D1B8}" presName="vertThree" presStyleCnt="0"/>
      <dgm:spPr/>
    </dgm:pt>
    <dgm:pt modelId="{7E6DFE98-F223-42AE-AA6C-2DEF607FCE01}" type="pres">
      <dgm:prSet presAssocID="{03684977-A168-4828-A7B3-B59910B9D1B8}" presName="txThree" presStyleLbl="node3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894816C-9F55-445E-A1CB-E5012BFFB1F7}" type="pres">
      <dgm:prSet presAssocID="{03684977-A168-4828-A7B3-B59910B9D1B8}" presName="horzThree" presStyleCnt="0"/>
      <dgm:spPr/>
    </dgm:pt>
    <dgm:pt modelId="{B84B7A6A-F1A1-40E8-B615-B1DF87F3B14A}" type="pres">
      <dgm:prSet presAssocID="{DAA511BD-8470-492A-BDB2-AFF51FAAE60F}" presName="sibSpaceTwo" presStyleCnt="0"/>
      <dgm:spPr/>
    </dgm:pt>
    <dgm:pt modelId="{24A87CF1-7E56-4159-82C4-EAB95840F09C}" type="pres">
      <dgm:prSet presAssocID="{5FC12E6C-A833-45A3-8274-5A26A25561E1}" presName="vertTwo" presStyleCnt="0"/>
      <dgm:spPr/>
    </dgm:pt>
    <dgm:pt modelId="{537B7614-224F-44B5-AFC1-344B826E481C}" type="pres">
      <dgm:prSet presAssocID="{5FC12E6C-A833-45A3-8274-5A26A25561E1}" presName="txTwo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F28913D-032B-4DF6-B1FC-32FD59743C1D}" type="pres">
      <dgm:prSet presAssocID="{5FC12E6C-A833-45A3-8274-5A26A25561E1}" presName="parTransTwo" presStyleCnt="0"/>
      <dgm:spPr/>
    </dgm:pt>
    <dgm:pt modelId="{0DC9EA6E-E59F-4F8A-A4E2-DF468DFB68EC}" type="pres">
      <dgm:prSet presAssocID="{5FC12E6C-A833-45A3-8274-5A26A25561E1}" presName="horzTwo" presStyleCnt="0"/>
      <dgm:spPr/>
    </dgm:pt>
    <dgm:pt modelId="{F71840B9-5F02-4D03-A73A-BA1D7F32F60F}" type="pres">
      <dgm:prSet presAssocID="{475305BB-AB85-4AAE-ACBB-A22065809D19}" presName="vertThree" presStyleCnt="0"/>
      <dgm:spPr/>
    </dgm:pt>
    <dgm:pt modelId="{6FCA127D-9F25-4513-A1BC-CB1C7BD9A564}" type="pres">
      <dgm:prSet presAssocID="{475305BB-AB85-4AAE-ACBB-A22065809D19}" presName="txThree" presStyleLbl="node3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537F359-6E34-4A4E-B34A-652E11BC4C5E}" type="pres">
      <dgm:prSet presAssocID="{475305BB-AB85-4AAE-ACBB-A22065809D19}" presName="horzThree" presStyleCnt="0"/>
      <dgm:spPr/>
    </dgm:pt>
  </dgm:ptLst>
  <dgm:cxnLst>
    <dgm:cxn modelId="{A8D2F44C-AE56-488A-9266-829655C25BDE}" type="presOf" srcId="{03684977-A168-4828-A7B3-B59910B9D1B8}" destId="{7E6DFE98-F223-42AE-AA6C-2DEF607FCE01}" srcOrd="0" destOrd="0" presId="urn:microsoft.com/office/officeart/2005/8/layout/hierarchy4"/>
    <dgm:cxn modelId="{5D2F6D44-A075-4227-A97F-36D1EB178309}" srcId="{5FC12E6C-A833-45A3-8274-5A26A25561E1}" destId="{475305BB-AB85-4AAE-ACBB-A22065809D19}" srcOrd="0" destOrd="0" parTransId="{721827F4-4895-4080-8C38-DA355BA581E7}" sibTransId="{D5CA4FC1-BED6-4004-BF84-70CC7A927FC6}"/>
    <dgm:cxn modelId="{A30C6D22-4ADB-49CB-9FF2-FEC7AB6F13C6}" type="presOf" srcId="{83A92ED1-A31E-457F-AF65-B55E69FB34A5}" destId="{FB9353A2-C480-4B18-B3EE-922BC8D8482B}" srcOrd="0" destOrd="0" presId="urn:microsoft.com/office/officeart/2005/8/layout/hierarchy4"/>
    <dgm:cxn modelId="{A394DC7D-9D51-46F6-B148-D532DB75E22F}" srcId="{83A92ED1-A31E-457F-AF65-B55E69FB34A5}" destId="{B97D86E2-02EC-4B77-A970-2267D5086694}" srcOrd="0" destOrd="0" parTransId="{C283CA56-B41B-4DA2-81A0-3B91D0292CA5}" sibTransId="{DAA511BD-8470-492A-BDB2-AFF51FAAE60F}"/>
    <dgm:cxn modelId="{4FCA54DC-CB18-4C59-9E10-7354BDEDBAB0}" srcId="{B97D86E2-02EC-4B77-A970-2267D5086694}" destId="{03684977-A168-4828-A7B3-B59910B9D1B8}" srcOrd="0" destOrd="0" parTransId="{E6F15180-3EB8-4465-9FA8-77222B9A720A}" sibTransId="{52516671-4E79-4A48-89B1-CEE565080EB9}"/>
    <dgm:cxn modelId="{BD66F3E4-6AC3-4CC9-8E02-8AB3F24275E1}" srcId="{83A92ED1-A31E-457F-AF65-B55E69FB34A5}" destId="{5FC12E6C-A833-45A3-8274-5A26A25561E1}" srcOrd="1" destOrd="0" parTransId="{8C63F6AC-7BAE-4694-9AFD-8D1FC69207C1}" sibTransId="{15607B81-B08A-4236-824A-568A7DDF6AD6}"/>
    <dgm:cxn modelId="{6EB8C789-2714-48DE-A81D-E5C66964E1FF}" type="presOf" srcId="{5FC12E6C-A833-45A3-8274-5A26A25561E1}" destId="{537B7614-224F-44B5-AFC1-344B826E481C}" srcOrd="0" destOrd="0" presId="urn:microsoft.com/office/officeart/2005/8/layout/hierarchy4"/>
    <dgm:cxn modelId="{65B31B2D-B6F0-457D-BFC8-70C48BC9E603}" type="presOf" srcId="{B97D86E2-02EC-4B77-A970-2267D5086694}" destId="{67CC7A46-ACCC-4B10-A758-8C38A55A7C3D}" srcOrd="0" destOrd="0" presId="urn:microsoft.com/office/officeart/2005/8/layout/hierarchy4"/>
    <dgm:cxn modelId="{D857BB93-F1E7-4196-B398-C12FE47D26FE}" srcId="{41DF3752-C8ED-48A6-AB7C-227F10AD1BFF}" destId="{83A92ED1-A31E-457F-AF65-B55E69FB34A5}" srcOrd="0" destOrd="0" parTransId="{83003106-F389-4EEA-AA4A-DAF99518CEF9}" sibTransId="{1D992058-2E6F-421F-A4A8-27324A0FA336}"/>
    <dgm:cxn modelId="{FC1BF3D7-D498-4189-959F-4DBE34FFC5EC}" type="presOf" srcId="{41DF3752-C8ED-48A6-AB7C-227F10AD1BFF}" destId="{A24804B2-765A-4C6D-B0B9-B8F7E4DB4854}" srcOrd="0" destOrd="0" presId="urn:microsoft.com/office/officeart/2005/8/layout/hierarchy4"/>
    <dgm:cxn modelId="{2C251931-0B94-42D6-8C07-1E2ADEFA1C40}" type="presOf" srcId="{475305BB-AB85-4AAE-ACBB-A22065809D19}" destId="{6FCA127D-9F25-4513-A1BC-CB1C7BD9A564}" srcOrd="0" destOrd="0" presId="urn:microsoft.com/office/officeart/2005/8/layout/hierarchy4"/>
    <dgm:cxn modelId="{FE5D3794-F2C3-4572-8859-5AFFE1F10F95}" type="presParOf" srcId="{A24804B2-765A-4C6D-B0B9-B8F7E4DB4854}" destId="{8BCB0FF7-89B9-4A6A-9CE9-3702ACC7815D}" srcOrd="0" destOrd="0" presId="urn:microsoft.com/office/officeart/2005/8/layout/hierarchy4"/>
    <dgm:cxn modelId="{0B8F2576-7575-4F33-A895-10599838685D}" type="presParOf" srcId="{8BCB0FF7-89B9-4A6A-9CE9-3702ACC7815D}" destId="{FB9353A2-C480-4B18-B3EE-922BC8D8482B}" srcOrd="0" destOrd="0" presId="urn:microsoft.com/office/officeart/2005/8/layout/hierarchy4"/>
    <dgm:cxn modelId="{D8C7B447-6358-4AE1-A244-9D932C8DD329}" type="presParOf" srcId="{8BCB0FF7-89B9-4A6A-9CE9-3702ACC7815D}" destId="{18568A15-66DC-4AA5-9AEC-5B0A24529948}" srcOrd="1" destOrd="0" presId="urn:microsoft.com/office/officeart/2005/8/layout/hierarchy4"/>
    <dgm:cxn modelId="{AA60E205-6AA7-4D84-AC6B-619A51106D6C}" type="presParOf" srcId="{8BCB0FF7-89B9-4A6A-9CE9-3702ACC7815D}" destId="{E43E7009-8282-44D2-AC38-0DE2EB2717CB}" srcOrd="2" destOrd="0" presId="urn:microsoft.com/office/officeart/2005/8/layout/hierarchy4"/>
    <dgm:cxn modelId="{5272B0FF-EE85-463B-A2B5-187D06FEF043}" type="presParOf" srcId="{E43E7009-8282-44D2-AC38-0DE2EB2717CB}" destId="{6B827311-210E-4173-9D60-0AAC2AAECBF5}" srcOrd="0" destOrd="0" presId="urn:microsoft.com/office/officeart/2005/8/layout/hierarchy4"/>
    <dgm:cxn modelId="{E18D4402-0BEE-43E9-A5FD-06F9ADD33A42}" type="presParOf" srcId="{6B827311-210E-4173-9D60-0AAC2AAECBF5}" destId="{67CC7A46-ACCC-4B10-A758-8C38A55A7C3D}" srcOrd="0" destOrd="0" presId="urn:microsoft.com/office/officeart/2005/8/layout/hierarchy4"/>
    <dgm:cxn modelId="{B7476005-7FC7-4B66-B082-CF35891356DD}" type="presParOf" srcId="{6B827311-210E-4173-9D60-0AAC2AAECBF5}" destId="{67615A47-C8DD-484E-A3E2-E554D4CF93FC}" srcOrd="1" destOrd="0" presId="urn:microsoft.com/office/officeart/2005/8/layout/hierarchy4"/>
    <dgm:cxn modelId="{AD38536C-3957-4134-B186-323A5D73AADA}" type="presParOf" srcId="{6B827311-210E-4173-9D60-0AAC2AAECBF5}" destId="{35C70A93-76C0-4E38-A3A6-F0479FA799A8}" srcOrd="2" destOrd="0" presId="urn:microsoft.com/office/officeart/2005/8/layout/hierarchy4"/>
    <dgm:cxn modelId="{B23D0892-7801-45BA-9ECE-A2F56178C783}" type="presParOf" srcId="{35C70A93-76C0-4E38-A3A6-F0479FA799A8}" destId="{9B03A970-CCB4-4EA3-9152-009E4C83B12A}" srcOrd="0" destOrd="0" presId="urn:microsoft.com/office/officeart/2005/8/layout/hierarchy4"/>
    <dgm:cxn modelId="{EFC0B890-FD46-47BE-B866-D5F0CBD7E545}" type="presParOf" srcId="{9B03A970-CCB4-4EA3-9152-009E4C83B12A}" destId="{7E6DFE98-F223-42AE-AA6C-2DEF607FCE01}" srcOrd="0" destOrd="0" presId="urn:microsoft.com/office/officeart/2005/8/layout/hierarchy4"/>
    <dgm:cxn modelId="{8F795A17-828A-498B-B5C4-14D82CC83C94}" type="presParOf" srcId="{9B03A970-CCB4-4EA3-9152-009E4C83B12A}" destId="{E894816C-9F55-445E-A1CB-E5012BFFB1F7}" srcOrd="1" destOrd="0" presId="urn:microsoft.com/office/officeart/2005/8/layout/hierarchy4"/>
    <dgm:cxn modelId="{9FAA77AE-C9A0-4099-9229-F97BDA88321A}" type="presParOf" srcId="{E43E7009-8282-44D2-AC38-0DE2EB2717CB}" destId="{B84B7A6A-F1A1-40E8-B615-B1DF87F3B14A}" srcOrd="1" destOrd="0" presId="urn:microsoft.com/office/officeart/2005/8/layout/hierarchy4"/>
    <dgm:cxn modelId="{0C06EB7C-18F8-4436-8BBB-D149A4384822}" type="presParOf" srcId="{E43E7009-8282-44D2-AC38-0DE2EB2717CB}" destId="{24A87CF1-7E56-4159-82C4-EAB95840F09C}" srcOrd="2" destOrd="0" presId="urn:microsoft.com/office/officeart/2005/8/layout/hierarchy4"/>
    <dgm:cxn modelId="{F9BE913F-BE00-40A6-A9CB-2FE3A541F0BB}" type="presParOf" srcId="{24A87CF1-7E56-4159-82C4-EAB95840F09C}" destId="{537B7614-224F-44B5-AFC1-344B826E481C}" srcOrd="0" destOrd="0" presId="urn:microsoft.com/office/officeart/2005/8/layout/hierarchy4"/>
    <dgm:cxn modelId="{12D38D40-9BCB-4731-A87D-36C0F4D7479D}" type="presParOf" srcId="{24A87CF1-7E56-4159-82C4-EAB95840F09C}" destId="{3F28913D-032B-4DF6-B1FC-32FD59743C1D}" srcOrd="1" destOrd="0" presId="urn:microsoft.com/office/officeart/2005/8/layout/hierarchy4"/>
    <dgm:cxn modelId="{EB1F97AC-6102-48D4-A8E5-2F52C2F556E7}" type="presParOf" srcId="{24A87CF1-7E56-4159-82C4-EAB95840F09C}" destId="{0DC9EA6E-E59F-4F8A-A4E2-DF468DFB68EC}" srcOrd="2" destOrd="0" presId="urn:microsoft.com/office/officeart/2005/8/layout/hierarchy4"/>
    <dgm:cxn modelId="{E81A9DF4-E1C5-4C46-A7A6-E5FE2D70158A}" type="presParOf" srcId="{0DC9EA6E-E59F-4F8A-A4E2-DF468DFB68EC}" destId="{F71840B9-5F02-4D03-A73A-BA1D7F32F60F}" srcOrd="0" destOrd="0" presId="urn:microsoft.com/office/officeart/2005/8/layout/hierarchy4"/>
    <dgm:cxn modelId="{EEFAF4A0-9674-4672-A211-36F770ACE53C}" type="presParOf" srcId="{F71840B9-5F02-4D03-A73A-BA1D7F32F60F}" destId="{6FCA127D-9F25-4513-A1BC-CB1C7BD9A564}" srcOrd="0" destOrd="0" presId="urn:microsoft.com/office/officeart/2005/8/layout/hierarchy4"/>
    <dgm:cxn modelId="{27E06DFC-9139-45E8-A42C-35586FF1CE27}" type="presParOf" srcId="{F71840B9-5F02-4D03-A73A-BA1D7F32F60F}" destId="{F537F359-6E34-4A4E-B34A-652E11BC4C5E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BC02262-17B6-4D2D-A184-236F776BABBA}" type="doc">
      <dgm:prSet loTypeId="urn:microsoft.com/office/officeart/2005/8/layout/default#5" loCatId="list" qsTypeId="urn:microsoft.com/office/officeart/2005/8/quickstyle/simple4" qsCatId="simple" csTypeId="urn:microsoft.com/office/officeart/2005/8/colors/colorful1#5" csCatId="colorful" phldr="1"/>
      <dgm:spPr/>
      <dgm:t>
        <a:bodyPr/>
        <a:lstStyle/>
        <a:p>
          <a:endParaRPr lang="cs-CZ"/>
        </a:p>
      </dgm:t>
    </dgm:pt>
    <dgm:pt modelId="{AD9EB73A-7CFA-4473-BFBE-1872538927B4}">
      <dgm:prSet phldrT="[Text]"/>
      <dgm:spPr/>
      <dgm:t>
        <a:bodyPr/>
        <a:lstStyle/>
        <a:p>
          <a:r>
            <a:rPr lang="cs-CZ" dirty="0" smtClean="0"/>
            <a:t>Aglutinogen na povrchu červených krvinek</a:t>
          </a:r>
          <a:endParaRPr lang="cs-CZ" dirty="0"/>
        </a:p>
      </dgm:t>
    </dgm:pt>
    <dgm:pt modelId="{7E6696D2-4EE2-4B1D-BBC5-2EE70BF557CD}" type="parTrans" cxnId="{16F8A201-F54C-4058-8590-C990A55483ED}">
      <dgm:prSet/>
      <dgm:spPr/>
      <dgm:t>
        <a:bodyPr/>
        <a:lstStyle/>
        <a:p>
          <a:endParaRPr lang="cs-CZ"/>
        </a:p>
      </dgm:t>
    </dgm:pt>
    <dgm:pt modelId="{7F8263AB-BC3C-4C99-98F2-756F7D6447D4}" type="sibTrans" cxnId="{16F8A201-F54C-4058-8590-C990A55483ED}">
      <dgm:prSet/>
      <dgm:spPr/>
      <dgm:t>
        <a:bodyPr/>
        <a:lstStyle/>
        <a:p>
          <a:endParaRPr lang="cs-CZ"/>
        </a:p>
      </dgm:t>
    </dgm:pt>
    <dgm:pt modelId="{ACA6C0BB-4890-4E3F-AAF7-A66A3562CC17}">
      <dgm:prSet phldrT="[Text]"/>
      <dgm:spPr/>
      <dgm:t>
        <a:bodyPr/>
        <a:lstStyle/>
        <a:p>
          <a:r>
            <a:rPr lang="cs-CZ" dirty="0" smtClean="0"/>
            <a:t>Aglutinin v krevní plazmě</a:t>
          </a:r>
          <a:endParaRPr lang="cs-CZ" dirty="0"/>
        </a:p>
      </dgm:t>
    </dgm:pt>
    <dgm:pt modelId="{B2A84D4D-D8AB-48C9-9939-97E94B5D5CD5}" type="parTrans" cxnId="{39B0858B-0548-4A7B-B5CA-965A88E31EC3}">
      <dgm:prSet/>
      <dgm:spPr/>
      <dgm:t>
        <a:bodyPr/>
        <a:lstStyle/>
        <a:p>
          <a:endParaRPr lang="cs-CZ"/>
        </a:p>
      </dgm:t>
    </dgm:pt>
    <dgm:pt modelId="{6EB1B5EE-996C-49F6-AF4F-A16D1C0AAF8D}" type="sibTrans" cxnId="{39B0858B-0548-4A7B-B5CA-965A88E31EC3}">
      <dgm:prSet/>
      <dgm:spPr/>
      <dgm:t>
        <a:bodyPr/>
        <a:lstStyle/>
        <a:p>
          <a:endParaRPr lang="cs-CZ"/>
        </a:p>
      </dgm:t>
    </dgm:pt>
    <dgm:pt modelId="{34A65C51-8709-4170-BE12-00DE2A2DCD3B}">
      <dgm:prSet phldrT="[Text]"/>
      <dgm:spPr/>
      <dgm:t>
        <a:bodyPr/>
        <a:lstStyle/>
        <a:p>
          <a:r>
            <a:rPr lang="cs-CZ" dirty="0" smtClean="0"/>
            <a:t>Antigen D na povrchu červených krvinek</a:t>
          </a:r>
          <a:endParaRPr lang="cs-CZ" dirty="0"/>
        </a:p>
      </dgm:t>
    </dgm:pt>
    <dgm:pt modelId="{3D65DA67-8709-4581-AEE0-F0AE5A6E6D0F}" type="parTrans" cxnId="{F89F1452-B1F7-4B0B-8C34-55E62BBB14E5}">
      <dgm:prSet/>
      <dgm:spPr/>
      <dgm:t>
        <a:bodyPr/>
        <a:lstStyle/>
        <a:p>
          <a:endParaRPr lang="cs-CZ"/>
        </a:p>
      </dgm:t>
    </dgm:pt>
    <dgm:pt modelId="{825A147D-497B-4ED9-89C1-713002F2909A}" type="sibTrans" cxnId="{F89F1452-B1F7-4B0B-8C34-55E62BBB14E5}">
      <dgm:prSet/>
      <dgm:spPr/>
      <dgm:t>
        <a:bodyPr/>
        <a:lstStyle/>
        <a:p>
          <a:endParaRPr lang="cs-CZ"/>
        </a:p>
      </dgm:t>
    </dgm:pt>
    <dgm:pt modelId="{44D031F5-0FDA-4E85-A106-3D55A743F7CE}" type="pres">
      <dgm:prSet presAssocID="{BBC02262-17B6-4D2D-A184-236F776BABBA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69E195-D41B-4FFD-A5CD-441F09491023}" type="pres">
      <dgm:prSet presAssocID="{AD9EB73A-7CFA-4473-BFBE-1872538927B4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FF1318E-F993-4B90-88F9-EC73F4D1D547}" type="pres">
      <dgm:prSet presAssocID="{7F8263AB-BC3C-4C99-98F2-756F7D6447D4}" presName="sibTrans" presStyleCnt="0"/>
      <dgm:spPr/>
    </dgm:pt>
    <dgm:pt modelId="{05DBF515-DB5D-49B0-9A92-332CBFFE7B4C}" type="pres">
      <dgm:prSet presAssocID="{ACA6C0BB-4890-4E3F-AAF7-A66A3562CC17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2D4C34C-1FDE-43E0-8B97-AACD4DC7404D}" type="pres">
      <dgm:prSet presAssocID="{6EB1B5EE-996C-49F6-AF4F-A16D1C0AAF8D}" presName="sibTrans" presStyleCnt="0"/>
      <dgm:spPr/>
    </dgm:pt>
    <dgm:pt modelId="{B23095A8-D970-4EA7-B4D9-F5AA8B36A74A}" type="pres">
      <dgm:prSet presAssocID="{34A65C51-8709-4170-BE12-00DE2A2DCD3B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EEC51FD-8DB7-4FA5-9566-84332484AF1A}" type="presOf" srcId="{AD9EB73A-7CFA-4473-BFBE-1872538927B4}" destId="{D369E195-D41B-4FFD-A5CD-441F09491023}" srcOrd="0" destOrd="0" presId="urn:microsoft.com/office/officeart/2005/8/layout/default#5"/>
    <dgm:cxn modelId="{16F8A201-F54C-4058-8590-C990A55483ED}" srcId="{BBC02262-17B6-4D2D-A184-236F776BABBA}" destId="{AD9EB73A-7CFA-4473-BFBE-1872538927B4}" srcOrd="0" destOrd="0" parTransId="{7E6696D2-4EE2-4B1D-BBC5-2EE70BF557CD}" sibTransId="{7F8263AB-BC3C-4C99-98F2-756F7D6447D4}"/>
    <dgm:cxn modelId="{6FAE0FCB-D915-4703-9781-C7FD3CEE2DF2}" type="presOf" srcId="{34A65C51-8709-4170-BE12-00DE2A2DCD3B}" destId="{B23095A8-D970-4EA7-B4D9-F5AA8B36A74A}" srcOrd="0" destOrd="0" presId="urn:microsoft.com/office/officeart/2005/8/layout/default#5"/>
    <dgm:cxn modelId="{39B0858B-0548-4A7B-B5CA-965A88E31EC3}" srcId="{BBC02262-17B6-4D2D-A184-236F776BABBA}" destId="{ACA6C0BB-4890-4E3F-AAF7-A66A3562CC17}" srcOrd="1" destOrd="0" parTransId="{B2A84D4D-D8AB-48C9-9939-97E94B5D5CD5}" sibTransId="{6EB1B5EE-996C-49F6-AF4F-A16D1C0AAF8D}"/>
    <dgm:cxn modelId="{758751B2-930B-49B9-9A64-DADE0DF88CED}" type="presOf" srcId="{BBC02262-17B6-4D2D-A184-236F776BABBA}" destId="{44D031F5-0FDA-4E85-A106-3D55A743F7CE}" srcOrd="0" destOrd="0" presId="urn:microsoft.com/office/officeart/2005/8/layout/default#5"/>
    <dgm:cxn modelId="{F89F1452-B1F7-4B0B-8C34-55E62BBB14E5}" srcId="{BBC02262-17B6-4D2D-A184-236F776BABBA}" destId="{34A65C51-8709-4170-BE12-00DE2A2DCD3B}" srcOrd="2" destOrd="0" parTransId="{3D65DA67-8709-4581-AEE0-F0AE5A6E6D0F}" sibTransId="{825A147D-497B-4ED9-89C1-713002F2909A}"/>
    <dgm:cxn modelId="{3C0E0921-AA55-4189-9DCA-2CB8510140FF}" type="presOf" srcId="{ACA6C0BB-4890-4E3F-AAF7-A66A3562CC17}" destId="{05DBF515-DB5D-49B0-9A92-332CBFFE7B4C}" srcOrd="0" destOrd="0" presId="urn:microsoft.com/office/officeart/2005/8/layout/default#5"/>
    <dgm:cxn modelId="{61DF1278-7A29-49C6-9D73-3711174F1C0B}" type="presParOf" srcId="{44D031F5-0FDA-4E85-A106-3D55A743F7CE}" destId="{D369E195-D41B-4FFD-A5CD-441F09491023}" srcOrd="0" destOrd="0" presId="urn:microsoft.com/office/officeart/2005/8/layout/default#5"/>
    <dgm:cxn modelId="{6C9CAB2A-A2FA-49E1-8BF3-461E37576485}" type="presParOf" srcId="{44D031F5-0FDA-4E85-A106-3D55A743F7CE}" destId="{DFF1318E-F993-4B90-88F9-EC73F4D1D547}" srcOrd="1" destOrd="0" presId="urn:microsoft.com/office/officeart/2005/8/layout/default#5"/>
    <dgm:cxn modelId="{F1D71388-2E87-49A7-8CEF-0E8903F79DA7}" type="presParOf" srcId="{44D031F5-0FDA-4E85-A106-3D55A743F7CE}" destId="{05DBF515-DB5D-49B0-9A92-332CBFFE7B4C}" srcOrd="2" destOrd="0" presId="urn:microsoft.com/office/officeart/2005/8/layout/default#5"/>
    <dgm:cxn modelId="{9B8742DF-9D50-4E96-8DEC-4B7A6A2170D7}" type="presParOf" srcId="{44D031F5-0FDA-4E85-A106-3D55A743F7CE}" destId="{12D4C34C-1FDE-43E0-8B97-AACD4DC7404D}" srcOrd="3" destOrd="0" presId="urn:microsoft.com/office/officeart/2005/8/layout/default#5"/>
    <dgm:cxn modelId="{19360F6B-073C-4564-9561-063B6CCCE416}" type="presParOf" srcId="{44D031F5-0FDA-4E85-A106-3D55A743F7CE}" destId="{B23095A8-D970-4EA7-B4D9-F5AA8B36A74A}" srcOrd="4" destOrd="0" presId="urn:microsoft.com/office/officeart/2005/8/layout/default#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6A0D218-8893-4D0E-AA55-22857648C671}" type="doc">
      <dgm:prSet loTypeId="urn:microsoft.com/office/officeart/2005/8/layout/default#2" loCatId="list" qsTypeId="urn:microsoft.com/office/officeart/2005/8/quickstyle/3d2" qsCatId="3D" csTypeId="urn:microsoft.com/office/officeart/2005/8/colors/colorful1#2" csCatId="colorful" phldr="1"/>
      <dgm:spPr/>
      <dgm:t>
        <a:bodyPr/>
        <a:lstStyle/>
        <a:p>
          <a:endParaRPr lang="cs-CZ"/>
        </a:p>
      </dgm:t>
    </dgm:pt>
    <dgm:pt modelId="{DB97F3F2-EC80-4B6C-8A2C-DA2BD6B69923}">
      <dgm:prSet phldrT="[Text]"/>
      <dgm:spPr/>
      <dgm:t>
        <a:bodyPr/>
        <a:lstStyle/>
        <a:p>
          <a:r>
            <a:rPr lang="cs-CZ" b="1" dirty="0" smtClean="0"/>
            <a:t>LEUKÉMIE</a:t>
          </a:r>
          <a:r>
            <a:rPr lang="cs-CZ" dirty="0" smtClean="0"/>
            <a:t>= neschopnost bílých krvinek bojovat s infekcí </a:t>
          </a:r>
        </a:p>
      </dgm:t>
    </dgm:pt>
    <dgm:pt modelId="{3B824B84-590E-43B5-B9CA-8957DD0C8ABF}" type="parTrans" cxnId="{FFAEC656-EA40-42B5-8041-A6BDA90E15BC}">
      <dgm:prSet/>
      <dgm:spPr/>
      <dgm:t>
        <a:bodyPr/>
        <a:lstStyle/>
        <a:p>
          <a:endParaRPr lang="cs-CZ"/>
        </a:p>
      </dgm:t>
    </dgm:pt>
    <dgm:pt modelId="{7B10DD37-332A-4B79-80A9-57091FF4CF71}" type="sibTrans" cxnId="{FFAEC656-EA40-42B5-8041-A6BDA90E15BC}">
      <dgm:prSet/>
      <dgm:spPr/>
      <dgm:t>
        <a:bodyPr/>
        <a:lstStyle/>
        <a:p>
          <a:endParaRPr lang="cs-CZ"/>
        </a:p>
      </dgm:t>
    </dgm:pt>
    <dgm:pt modelId="{2BE6E6DD-8C9D-47BF-BE79-649227AE9174}">
      <dgm:prSet phldrT="[Text]"/>
      <dgm:spPr>
        <a:solidFill>
          <a:srgbClr val="002060"/>
        </a:solidFill>
      </dgm:spPr>
      <dgm:t>
        <a:bodyPr/>
        <a:lstStyle/>
        <a:p>
          <a:r>
            <a:rPr lang="cs-CZ" b="1" dirty="0" smtClean="0"/>
            <a:t>HEMOFILIE = </a:t>
          </a:r>
          <a:r>
            <a:rPr lang="cs-CZ" b="0" dirty="0" smtClean="0"/>
            <a:t>neschopnost krve se srážet</a:t>
          </a:r>
          <a:endParaRPr lang="cs-CZ" b="1" dirty="0"/>
        </a:p>
      </dgm:t>
    </dgm:pt>
    <dgm:pt modelId="{8EF789A2-D7E0-4EEF-94A4-22D817199C68}" type="parTrans" cxnId="{8CF49BE1-BAE1-4338-9516-5A4586420823}">
      <dgm:prSet/>
      <dgm:spPr/>
      <dgm:t>
        <a:bodyPr/>
        <a:lstStyle/>
        <a:p>
          <a:endParaRPr lang="cs-CZ"/>
        </a:p>
      </dgm:t>
    </dgm:pt>
    <dgm:pt modelId="{86099094-492B-4566-8C84-784DFFD99373}" type="sibTrans" cxnId="{8CF49BE1-BAE1-4338-9516-5A4586420823}">
      <dgm:prSet/>
      <dgm:spPr/>
      <dgm:t>
        <a:bodyPr/>
        <a:lstStyle/>
        <a:p>
          <a:endParaRPr lang="cs-CZ"/>
        </a:p>
      </dgm:t>
    </dgm:pt>
    <dgm:pt modelId="{8CCE98FB-FCD7-4590-B82E-3098D76B0072}">
      <dgm:prSet phldrT="[Text]"/>
      <dgm:spPr/>
      <dgm:t>
        <a:bodyPr/>
        <a:lstStyle/>
        <a:p>
          <a:r>
            <a:rPr lang="cs-CZ" b="1" dirty="0" smtClean="0"/>
            <a:t>ANÉMIE =</a:t>
          </a:r>
        </a:p>
        <a:p>
          <a:r>
            <a:rPr lang="cs-CZ" dirty="0" smtClean="0"/>
            <a:t>chudokrevnost</a:t>
          </a:r>
          <a:endParaRPr lang="cs-CZ" dirty="0"/>
        </a:p>
      </dgm:t>
    </dgm:pt>
    <dgm:pt modelId="{50433EB8-9B58-4F6D-9237-0F503D2F18E1}" type="parTrans" cxnId="{61F471E8-5AB8-4B94-B6A7-80F2D8033655}">
      <dgm:prSet/>
      <dgm:spPr/>
      <dgm:t>
        <a:bodyPr/>
        <a:lstStyle/>
        <a:p>
          <a:endParaRPr lang="cs-CZ"/>
        </a:p>
      </dgm:t>
    </dgm:pt>
    <dgm:pt modelId="{F3870F2D-1852-46F2-9870-33100DC8D59F}" type="sibTrans" cxnId="{61F471E8-5AB8-4B94-B6A7-80F2D8033655}">
      <dgm:prSet/>
      <dgm:spPr/>
      <dgm:t>
        <a:bodyPr/>
        <a:lstStyle/>
        <a:p>
          <a:endParaRPr lang="cs-CZ"/>
        </a:p>
      </dgm:t>
    </dgm:pt>
    <dgm:pt modelId="{628B55C9-2277-4A70-BEB7-36C670D9549B}" type="pres">
      <dgm:prSet presAssocID="{46A0D218-8893-4D0E-AA55-22857648C671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25B3AF7-2572-4821-B9AD-AF07833C9FA0}" type="pres">
      <dgm:prSet presAssocID="{DB97F3F2-EC80-4B6C-8A2C-DA2BD6B69923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6BB15F-D63C-432A-8455-FA5A85D24983}" type="pres">
      <dgm:prSet presAssocID="{7B10DD37-332A-4B79-80A9-57091FF4CF71}" presName="sibTrans" presStyleCnt="0"/>
      <dgm:spPr/>
    </dgm:pt>
    <dgm:pt modelId="{A0212B9D-FF4F-4C9E-8249-1C503C661E8C}" type="pres">
      <dgm:prSet presAssocID="{2BE6E6DD-8C9D-47BF-BE79-649227AE9174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D5397A2-AB54-449F-8050-DFE172AC9D73}" type="pres">
      <dgm:prSet presAssocID="{86099094-492B-4566-8C84-784DFFD99373}" presName="sibTrans" presStyleCnt="0"/>
      <dgm:spPr/>
    </dgm:pt>
    <dgm:pt modelId="{B8093ACE-D01A-48E9-A17A-1A14B2A54265}" type="pres">
      <dgm:prSet presAssocID="{8CCE98FB-FCD7-4590-B82E-3098D76B0072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FAEC656-EA40-42B5-8041-A6BDA90E15BC}" srcId="{46A0D218-8893-4D0E-AA55-22857648C671}" destId="{DB97F3F2-EC80-4B6C-8A2C-DA2BD6B69923}" srcOrd="0" destOrd="0" parTransId="{3B824B84-590E-43B5-B9CA-8957DD0C8ABF}" sibTransId="{7B10DD37-332A-4B79-80A9-57091FF4CF71}"/>
    <dgm:cxn modelId="{61F471E8-5AB8-4B94-B6A7-80F2D8033655}" srcId="{46A0D218-8893-4D0E-AA55-22857648C671}" destId="{8CCE98FB-FCD7-4590-B82E-3098D76B0072}" srcOrd="2" destOrd="0" parTransId="{50433EB8-9B58-4F6D-9237-0F503D2F18E1}" sibTransId="{F3870F2D-1852-46F2-9870-33100DC8D59F}"/>
    <dgm:cxn modelId="{35CCFA56-DEFF-4073-849D-B7917DC0015F}" type="presOf" srcId="{2BE6E6DD-8C9D-47BF-BE79-649227AE9174}" destId="{A0212B9D-FF4F-4C9E-8249-1C503C661E8C}" srcOrd="0" destOrd="0" presId="urn:microsoft.com/office/officeart/2005/8/layout/default#2"/>
    <dgm:cxn modelId="{F27A0E13-2926-4BB4-B80C-F49D428B0A68}" type="presOf" srcId="{DB97F3F2-EC80-4B6C-8A2C-DA2BD6B69923}" destId="{D25B3AF7-2572-4821-B9AD-AF07833C9FA0}" srcOrd="0" destOrd="0" presId="urn:microsoft.com/office/officeart/2005/8/layout/default#2"/>
    <dgm:cxn modelId="{48FA90C7-93A9-43BD-9C66-92D8ACBC184E}" type="presOf" srcId="{8CCE98FB-FCD7-4590-B82E-3098D76B0072}" destId="{B8093ACE-D01A-48E9-A17A-1A14B2A54265}" srcOrd="0" destOrd="0" presId="urn:microsoft.com/office/officeart/2005/8/layout/default#2"/>
    <dgm:cxn modelId="{8CF49BE1-BAE1-4338-9516-5A4586420823}" srcId="{46A0D218-8893-4D0E-AA55-22857648C671}" destId="{2BE6E6DD-8C9D-47BF-BE79-649227AE9174}" srcOrd="1" destOrd="0" parTransId="{8EF789A2-D7E0-4EEF-94A4-22D817199C68}" sibTransId="{86099094-492B-4566-8C84-784DFFD99373}"/>
    <dgm:cxn modelId="{E58324EA-D965-411F-9BA7-83B233EEF2AA}" type="presOf" srcId="{46A0D218-8893-4D0E-AA55-22857648C671}" destId="{628B55C9-2277-4A70-BEB7-36C670D9549B}" srcOrd="0" destOrd="0" presId="urn:microsoft.com/office/officeart/2005/8/layout/default#2"/>
    <dgm:cxn modelId="{7E89B812-AE28-418C-BB5F-E2FBCF0017BA}" type="presParOf" srcId="{628B55C9-2277-4A70-BEB7-36C670D9549B}" destId="{D25B3AF7-2572-4821-B9AD-AF07833C9FA0}" srcOrd="0" destOrd="0" presId="urn:microsoft.com/office/officeart/2005/8/layout/default#2"/>
    <dgm:cxn modelId="{BBB37274-8763-4E93-A9BA-F3A39460CE0A}" type="presParOf" srcId="{628B55C9-2277-4A70-BEB7-36C670D9549B}" destId="{806BB15F-D63C-432A-8455-FA5A85D24983}" srcOrd="1" destOrd="0" presId="urn:microsoft.com/office/officeart/2005/8/layout/default#2"/>
    <dgm:cxn modelId="{2EF4A513-8628-42C5-AD27-967CCE6F01A8}" type="presParOf" srcId="{628B55C9-2277-4A70-BEB7-36C670D9549B}" destId="{A0212B9D-FF4F-4C9E-8249-1C503C661E8C}" srcOrd="2" destOrd="0" presId="urn:microsoft.com/office/officeart/2005/8/layout/default#2"/>
    <dgm:cxn modelId="{99A037F8-5EB7-431A-BF04-41FED775182B}" type="presParOf" srcId="{628B55C9-2277-4A70-BEB7-36C670D9549B}" destId="{0D5397A2-AB54-449F-8050-DFE172AC9D73}" srcOrd="3" destOrd="0" presId="urn:microsoft.com/office/officeart/2005/8/layout/default#2"/>
    <dgm:cxn modelId="{A8E9F246-B510-43CC-B809-BFBDADB36057}" type="presParOf" srcId="{628B55C9-2277-4A70-BEB7-36C670D9549B}" destId="{B8093ACE-D01A-48E9-A17A-1A14B2A54265}" srcOrd="4" destOrd="0" presId="urn:microsoft.com/office/officeart/2005/8/layout/default#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#5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#2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A2DB72-0765-4175-9AFD-AFA7C9FEBC25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782343-C77B-4AFC-9D51-BD23C83D61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59D221-B065-4C5B-B916-98244D4966CF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D428AC-BF4B-46BF-B6C7-65C3D8602F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D7549D-2CB6-4E18-8E67-B28683F1133C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86BA51-5353-4BC0-B992-4E1C4EAFDF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ABAF19-4020-4CA8-B950-7BE59A9F0361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713168-2692-439D-9679-F5754B91C0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3F76EA-3BEE-4F2C-866D-A7E51BDF4371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2F6C88-A867-4B68-A755-3BE0CA217D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1EA9BA-4AD4-4A07-941D-73363CAC7B62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6384E5-FC8C-4B23-9296-014C87CBB2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2AF3E1-C6DA-4F83-8238-B9F0B7182E59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F9A208-6C18-478D-A114-4F3981009E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2659B2-EE2F-4C8A-9812-F60467B37407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4F2ABF-8497-43FC-B8FF-B057FD7296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95D16A-E1CD-4EAB-9CC3-9287962FA0F5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5532C4-53EF-44DD-92A9-92FDB8239C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380BBE-68DF-4D5C-80B5-040F0E8D7F84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45AB1A-E5BC-4652-849D-60FC9DE8BB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E02AE5-5DC3-42FC-B9F8-3EAB240F3FC3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69648C-8303-45E0-84BB-2B3CF16C0C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619CFE2-AAC1-4A09-AB4E-7D15F6851255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83C3904-B806-4686-8318-C149310EFE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 l="1645" t="14583" r="3758" b="10417"/>
          <a:stretch>
            <a:fillRect/>
          </a:stretch>
        </p:blipFill>
        <p:spPr bwMode="auto">
          <a:xfrm>
            <a:off x="395288" y="188913"/>
            <a:ext cx="828675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4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                                                  </a:t>
            </a:r>
          </a:p>
          <a:p>
            <a:pPr algn="ctr">
              <a:buFont typeface="Arial" charset="0"/>
              <a:buNone/>
            </a:pP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  <a:r>
              <a:rPr lang="cs-CZ" sz="2800" b="1" smtClean="0">
                <a:solidFill>
                  <a:schemeClr val="bg1"/>
                </a:solidFill>
                <a:cs typeface="Times New Roman" pitchFamily="18" charset="0"/>
              </a:rPr>
              <a:t>Výukový materiál </a:t>
            </a:r>
          </a:p>
          <a:p>
            <a:pPr algn="ctr">
              <a:buFont typeface="Arial" charset="0"/>
              <a:buNone/>
            </a:pPr>
            <a:r>
              <a:rPr lang="cs-CZ" sz="2800" b="1" smtClean="0">
                <a:solidFill>
                  <a:schemeClr val="bg1"/>
                </a:solidFill>
                <a:cs typeface="Times New Roman" pitchFamily="18" charset="0"/>
              </a:rPr>
              <a:t>                                 zpracovaný  v rámci projektu</a:t>
            </a: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Registrační číslo projektu: </a:t>
            </a:r>
            <a:r>
              <a:rPr lang="cs-CZ" sz="2000" smtClean="0"/>
              <a:t>CZ 1.07/1.4.00/21.1886</a:t>
            </a:r>
            <a:endParaRPr lang="cs-CZ" sz="2000" b="1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Šablona:  32                                  Sada: </a:t>
            </a:r>
            <a:r>
              <a:rPr lang="cs-CZ" sz="2000" smtClean="0">
                <a:cs typeface="Times New Roman" pitchFamily="18" charset="0"/>
              </a:rPr>
              <a:t>Př 8/20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Předmět: </a:t>
            </a:r>
            <a:r>
              <a:rPr lang="cs-CZ" sz="2000" smtClean="0">
                <a:cs typeface="Times New Roman" pitchFamily="18" charset="0"/>
              </a:rPr>
              <a:t>přírodopis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Ročník: </a:t>
            </a:r>
            <a:r>
              <a:rPr lang="cs-CZ" sz="2000" smtClean="0">
                <a:cs typeface="Times New Roman" pitchFamily="18" charset="0"/>
              </a:rPr>
              <a:t>8. 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Jméno autora (vč. titul): </a:t>
            </a:r>
            <a:r>
              <a:rPr lang="cs-CZ" sz="2000" smtClean="0">
                <a:cs typeface="Times New Roman" pitchFamily="18" charset="0"/>
              </a:rPr>
              <a:t>Mgr. Petr Střížek</a:t>
            </a:r>
            <a:r>
              <a:rPr lang="cs-CZ" sz="2000" b="1" smtClean="0">
                <a:cs typeface="Times New Roman" pitchFamily="18" charset="0"/>
              </a:rPr>
              <a:t>	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Škola – adresa: </a:t>
            </a:r>
            <a:r>
              <a:rPr lang="cs-CZ" sz="2000" smtClean="0">
                <a:cs typeface="Times New Roman" pitchFamily="18" charset="0"/>
              </a:rPr>
              <a:t>ZŠ Ústí nad Labem – Hluboká 150  </a:t>
            </a:r>
          </a:p>
          <a:p>
            <a:pPr>
              <a:buFont typeface="Arial" charset="0"/>
              <a:buNone/>
            </a:pPr>
            <a:endParaRPr lang="cs-CZ" sz="2800" b="1" smtClean="0"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/>
          <a:srcRect l="5133" t="21875" r="10173" b="12500"/>
          <a:stretch>
            <a:fillRect/>
          </a:stretch>
        </p:blipFill>
        <p:spPr bwMode="auto">
          <a:xfrm>
            <a:off x="539750" y="404813"/>
            <a:ext cx="2492375" cy="1655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6" name="Picture 6"/>
          <p:cNvPicPr>
            <a:picLocks noChangeAspect="1" noChangeArrowheads="1"/>
          </p:cNvPicPr>
          <p:nvPr/>
        </p:nvPicPr>
        <p:blipFill>
          <a:blip r:embed="rId4"/>
          <a:srcRect t="24194" b="12903"/>
          <a:stretch>
            <a:fillRect/>
          </a:stretch>
        </p:blipFill>
        <p:spPr bwMode="auto">
          <a:xfrm>
            <a:off x="1571625" y="2286000"/>
            <a:ext cx="6248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7" name="Obdélník 5"/>
          <p:cNvSpPr>
            <a:spLocks noChangeArrowheads="1"/>
          </p:cNvSpPr>
          <p:nvPr/>
        </p:nvSpPr>
        <p:spPr bwMode="auto">
          <a:xfrm>
            <a:off x="3041650" y="3244850"/>
            <a:ext cx="30607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Investice do rozvoje vzdělávání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>
          <a:xfrm>
            <a:off x="684213" y="549275"/>
            <a:ext cx="7772400" cy="1470025"/>
          </a:xfrm>
        </p:spPr>
        <p:txBody>
          <a:bodyPr/>
          <a:lstStyle/>
          <a:p>
            <a:r>
              <a:rPr lang="cs-CZ" smtClean="0"/>
              <a:t>KREVNÍ SKUPINY A DÁRCOVSTVÍ KRVE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913" y="1989138"/>
            <a:ext cx="6400800" cy="17526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cévní soustava</a:t>
            </a:r>
            <a:endParaRPr lang="cs-CZ" dirty="0"/>
          </a:p>
        </p:txBody>
      </p:sp>
      <p:sp>
        <p:nvSpPr>
          <p:cNvPr id="14339" name="TextovéPole 3"/>
          <p:cNvSpPr txBox="1">
            <a:spLocks noChangeArrowheads="1"/>
          </p:cNvSpPr>
          <p:nvPr/>
        </p:nvSpPr>
        <p:spPr bwMode="auto">
          <a:xfrm>
            <a:off x="468313" y="2636838"/>
            <a:ext cx="7924800" cy="341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 u="sng">
                <a:latin typeface="Calibri" pitchFamily="34" charset="0"/>
              </a:rPr>
              <a:t>Klíčová slova:</a:t>
            </a:r>
          </a:p>
          <a:p>
            <a:r>
              <a:rPr lang="cs-CZ" sz="2400">
                <a:latin typeface="Calibri" pitchFamily="34" charset="0"/>
              </a:rPr>
              <a:t>krevní skupiny A, B, AB, 0, Rh faktor  – Jan Jánský, antigen, aglutinogen, aglutinin, dárcovství krve, leukémie, hemofilie, anémie</a:t>
            </a:r>
          </a:p>
          <a:p>
            <a:endParaRPr lang="cs-CZ" sz="2400">
              <a:latin typeface="Calibri" pitchFamily="34" charset="0"/>
            </a:endParaRPr>
          </a:p>
          <a:p>
            <a:r>
              <a:rPr lang="cs-CZ" sz="2400" b="1" u="sng">
                <a:latin typeface="Calibri" pitchFamily="34" charset="0"/>
              </a:rPr>
              <a:t>Anotace:</a:t>
            </a:r>
          </a:p>
          <a:p>
            <a:r>
              <a:rPr lang="cs-CZ" sz="2400">
                <a:latin typeface="Calibri" pitchFamily="34" charset="0"/>
              </a:rPr>
              <a:t>Pomocí prezentace seznámení s krevními skupinami, významem dárcovství krve a onemocněním cévní soustavy. Zápis do sešitu.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Jan Jánský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smtClean="0"/>
              <a:t>český sérolog, neurolog a psychiatr</a:t>
            </a:r>
          </a:p>
          <a:p>
            <a:pPr algn="ctr"/>
            <a:endParaRPr lang="cs-CZ" smtClean="0"/>
          </a:p>
          <a:p>
            <a:pPr algn="ctr"/>
            <a:r>
              <a:rPr lang="cs-CZ" smtClean="0"/>
              <a:t>v roce 1907 objevil 4 krevní skupiny</a:t>
            </a:r>
          </a:p>
          <a:p>
            <a:pPr algn="ctr"/>
            <a:endParaRPr lang="cs-CZ" smtClean="0"/>
          </a:p>
          <a:p>
            <a:pPr algn="ctr"/>
            <a:r>
              <a:rPr lang="cs-CZ" smtClean="0"/>
              <a:t>popsal je římskými číslicemi</a:t>
            </a:r>
          </a:p>
          <a:p>
            <a:pPr algn="ctr"/>
            <a:endParaRPr lang="cs-CZ" smtClean="0"/>
          </a:p>
          <a:p>
            <a:pPr algn="ctr"/>
            <a:r>
              <a:rPr lang="cs-CZ" smtClean="0"/>
              <a:t>později byly popsány písmeny a číslem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404664"/>
          <a:ext cx="8229600" cy="57214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B9353A2-C480-4B18-B3EE-922BC8D848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FB9353A2-C480-4B18-B3EE-922BC8D848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FB9353A2-C480-4B18-B3EE-922BC8D848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7CC7A46-ACCC-4B10-A758-8C38A55A7C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67CC7A46-ACCC-4B10-A758-8C38A55A7C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67CC7A46-ACCC-4B10-A758-8C38A55A7C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37B7614-224F-44B5-AFC1-344B826E48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537B7614-224F-44B5-AFC1-344B826E48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537B7614-224F-44B5-AFC1-344B826E48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E6DFE98-F223-42AE-AA6C-2DEF607FCE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7E6DFE98-F223-42AE-AA6C-2DEF607FCE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7E6DFE98-F223-42AE-AA6C-2DEF607FCE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FCA127D-9F25-4513-A1BC-CB1C7BD9A5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6FCA127D-9F25-4513-A1BC-CB1C7BD9A5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6FCA127D-9F25-4513-A1BC-CB1C7BD9A5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Antigeny jsou molekuly schopny vyvolat tvorbu protilátek.</a:t>
            </a:r>
            <a:endParaRPr lang="cs-CZ" dirty="0"/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Rozeznáváme celou řadu antigenů. Například:</a:t>
            </a:r>
          </a:p>
        </p:txBody>
      </p:sp>
      <p:graphicFrame>
        <p:nvGraphicFramePr>
          <p:cNvPr id="4" name="Diagram 3"/>
          <p:cNvGraphicFramePr/>
          <p:nvPr/>
        </p:nvGraphicFramePr>
        <p:xfrm>
          <a:off x="1619672" y="2420888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369E195-D41B-4FFD-A5CD-441F094910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D369E195-D41B-4FFD-A5CD-441F094910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D369E195-D41B-4FFD-A5CD-441F094910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5DBF515-DB5D-49B0-9A92-332CBFFE7B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05DBF515-DB5D-49B0-9A92-332CBFFE7B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05DBF515-DB5D-49B0-9A92-332CBFFE7B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23095A8-D970-4EA7-B4D9-F5AA8B36A7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B23095A8-D970-4EA7-B4D9-F5AA8B36A7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B23095A8-D970-4EA7-B4D9-F5AA8B36A7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Podle čeho jsou krevní skupiny označeny?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Font typeface="Arial" charset="0"/>
              <a:buNone/>
            </a:pPr>
            <a:r>
              <a:rPr lang="cs-CZ" smtClean="0"/>
              <a:t>Podle přítomnosti aglutinogenu na povrchu červených krvinek (A, B).</a:t>
            </a:r>
          </a:p>
          <a:p>
            <a:pPr algn="ctr">
              <a:buFont typeface="Arial" charset="0"/>
              <a:buNone/>
            </a:pPr>
            <a:r>
              <a:rPr lang="cs-CZ" smtClean="0"/>
              <a:t>Aglutinogeny reagují s aglutininy obsaženými </a:t>
            </a:r>
            <a:r>
              <a:rPr lang="cs-CZ" smtClean="0">
                <a:latin typeface="Arial" charset="0"/>
              </a:rPr>
              <a:t>                       </a:t>
            </a:r>
            <a:r>
              <a:rPr lang="cs-CZ" smtClean="0"/>
              <a:t>v krevní plazmě.</a:t>
            </a:r>
          </a:p>
          <a:p>
            <a:pPr algn="ctr">
              <a:buFont typeface="Arial" charset="0"/>
              <a:buNone/>
            </a:pPr>
            <a:endParaRPr lang="cs-CZ" smtClean="0"/>
          </a:p>
          <a:p>
            <a:pPr algn="ctr">
              <a:buFont typeface="Arial" charset="0"/>
              <a:buNone/>
            </a:pPr>
            <a:endParaRPr lang="cs-CZ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692275" y="4076700"/>
          <a:ext cx="6096000" cy="18542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Krevní skupina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aglutinogen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aglutinin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anti</a:t>
                      </a:r>
                      <a:r>
                        <a:rPr lang="cs-CZ" baseline="0" dirty="0" smtClean="0"/>
                        <a:t> - B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anti</a:t>
                      </a:r>
                      <a:r>
                        <a:rPr lang="cs-CZ" dirty="0" smtClean="0"/>
                        <a:t> - 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 I 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žádný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žádný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anti</a:t>
                      </a:r>
                      <a:r>
                        <a:rPr lang="cs-CZ" dirty="0" smtClean="0"/>
                        <a:t> A i </a:t>
                      </a:r>
                      <a:r>
                        <a:rPr lang="cs-CZ" dirty="0" err="1" smtClean="0"/>
                        <a:t>anti</a:t>
                      </a:r>
                      <a:r>
                        <a:rPr lang="cs-CZ" dirty="0" smtClean="0"/>
                        <a:t> B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Rh faktor – další krevní typ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Font typeface="Arial" charset="0"/>
              <a:buNone/>
            </a:pPr>
            <a:r>
              <a:rPr lang="cs-CZ" smtClean="0"/>
              <a:t>Na červených krvinkách může být i další antigen D, pokud tam je, člověk je Rh pozitivní, pokud tam chybí</a:t>
            </a:r>
            <a:r>
              <a:rPr lang="cs-CZ" smtClean="0">
                <a:latin typeface="Arial" charset="0"/>
              </a:rPr>
              <a:t>,</a:t>
            </a:r>
            <a:r>
              <a:rPr lang="cs-CZ" smtClean="0"/>
              <a:t> člověk je Rh negativní (pouze 15 % populace)</a:t>
            </a:r>
          </a:p>
          <a:p>
            <a:pPr algn="ctr">
              <a:buFont typeface="Arial" charset="0"/>
              <a:buNone/>
            </a:pPr>
            <a:endParaRPr lang="cs-CZ" smtClean="0"/>
          </a:p>
          <a:p>
            <a:pPr algn="ctr">
              <a:buFont typeface="Arial" charset="0"/>
              <a:buNone/>
            </a:pPr>
            <a:r>
              <a:rPr lang="cs-CZ" smtClean="0"/>
              <a:t>Rh faktor je pojmenován podle makaků (Macaca mulatta -anglicky </a:t>
            </a:r>
            <a:r>
              <a:rPr lang="cs-CZ" i="1" smtClean="0"/>
              <a:t>Rhesus Macaque</a:t>
            </a:r>
            <a:r>
              <a:rPr lang="cs-CZ" smtClean="0"/>
              <a:t>), u kterých ho objevili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DÁRCOVSTVÍ KRVE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929188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smtClean="0"/>
              <a:t>1</a:t>
            </a:r>
            <a:r>
              <a:rPr lang="cs-CZ" sz="2200" b="1" smtClean="0"/>
              <a:t>. Kdo může darovat krev?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smtClean="0"/>
              <a:t>Každý zdravý člověk, který je starší 18 let.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smtClean="0"/>
              <a:t>2. </a:t>
            </a:r>
            <a:r>
              <a:rPr lang="cs-CZ" sz="2200" b="1" smtClean="0"/>
              <a:t>Kolik krve odeberou při jednom odběru?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smtClean="0"/>
              <a:t>450 ml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smtClean="0"/>
              <a:t>3</a:t>
            </a:r>
            <a:r>
              <a:rPr lang="cs-CZ" sz="2200" b="1" smtClean="0"/>
              <a:t>. Kolikrát za rok se může krev darovat? 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smtClean="0"/>
              <a:t>Ženy  každé čtyři měsíce a muži každé tři měsíce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smtClean="0"/>
              <a:t>4. </a:t>
            </a:r>
            <a:r>
              <a:rPr lang="cs-CZ" sz="2200" b="1" smtClean="0"/>
              <a:t>Má bezpříspěvkový dárce nějaké výhody?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smtClean="0"/>
              <a:t>Ano (za každý odběr má možnost odpočítat 2000 Kč při ročním vyrovnávání daní, v den odběru nemusí jít do práce)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smtClean="0"/>
              <a:t>5</a:t>
            </a:r>
            <a:r>
              <a:rPr lang="cs-CZ" sz="2200" b="1" smtClean="0"/>
              <a:t>. Dostane něco dárce po odběru?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smtClean="0"/>
              <a:t>Snídani = sušenku, kávu, čaj, dvě housky, sýr, salám. Některé pojišťovny hradí pro dárce vitamíny.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smtClean="0"/>
              <a:t>6. </a:t>
            </a:r>
            <a:r>
              <a:rPr lang="cs-CZ" sz="2200" b="1" smtClean="0"/>
              <a:t>Bude dárce za několik odběrů oceněn?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200" smtClean="0"/>
              <a:t>Za 10 bezpříspěvkových odběrů obdrží plaketu Jana Jánského, za 20 stříbrnou plaketu a za 40 zlatou)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2200" smtClean="0"/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2200" smtClean="0"/>
          </a:p>
          <a:p>
            <a:pPr>
              <a:lnSpc>
                <a:spcPct val="80000"/>
              </a:lnSpc>
            </a:pPr>
            <a:endParaRPr lang="cs-CZ" sz="22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268538" y="333375"/>
            <a:ext cx="4525962" cy="6034088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FF0000"/>
                </a:solidFill>
              </a:rPr>
              <a:t>BRONZOVÁ PLAKETA Jana Jánského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Onemocnění krve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25B3AF7-2572-4821-B9AD-AF07833C9FA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D25B3AF7-2572-4821-B9AD-AF07833C9FA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0212B9D-FF4F-4C9E-8249-1C503C661E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A0212B9D-FF4F-4C9E-8249-1C503C661E8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8093ACE-D01A-48E9-A17A-1A14B2A542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B8093ACE-D01A-48E9-A17A-1A14B2A5426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635375" y="260350"/>
          <a:ext cx="5353050" cy="192405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784086"/>
                <a:gridCol w="1784086"/>
                <a:gridCol w="1784086"/>
              </a:tblGrid>
              <a:tr h="38489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Krevní skupina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aglitogen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aglutinin</a:t>
                      </a:r>
                      <a:endParaRPr lang="cs-CZ" dirty="0"/>
                    </a:p>
                  </a:txBody>
                  <a:tcPr/>
                </a:tc>
              </a:tr>
              <a:tr h="38489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anti</a:t>
                      </a:r>
                      <a:r>
                        <a:rPr lang="cs-CZ" dirty="0" smtClean="0"/>
                        <a:t> B</a:t>
                      </a:r>
                      <a:endParaRPr lang="cs-CZ" dirty="0"/>
                    </a:p>
                  </a:txBody>
                  <a:tcPr/>
                </a:tc>
              </a:tr>
              <a:tr h="38489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anti</a:t>
                      </a:r>
                      <a:r>
                        <a:rPr lang="cs-CZ" dirty="0" smtClean="0"/>
                        <a:t> A</a:t>
                      </a:r>
                      <a:endParaRPr lang="cs-CZ" dirty="0"/>
                    </a:p>
                  </a:txBody>
                  <a:tcPr/>
                </a:tc>
              </a:tr>
              <a:tr h="38489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 i 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žádný</a:t>
                      </a:r>
                      <a:endParaRPr lang="cs-CZ" dirty="0"/>
                    </a:p>
                  </a:txBody>
                  <a:tcPr/>
                </a:tc>
              </a:tr>
              <a:tr h="38489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žádný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anti</a:t>
                      </a:r>
                      <a:r>
                        <a:rPr lang="cs-CZ" dirty="0" smtClean="0"/>
                        <a:t> A i B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913"/>
            <a:ext cx="8229600" cy="6480175"/>
          </a:xfrm>
        </p:spPr>
        <p:txBody>
          <a:bodyPr rtlCol="0">
            <a:normAutofit fontScale="77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400" i="1" dirty="0" smtClean="0"/>
              <a:t>Zápis do sešitu: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400" b="1" u="sng" dirty="0" smtClean="0"/>
              <a:t>KREVNÍ SKUPINY: </a:t>
            </a:r>
            <a:endParaRPr lang="cs-CZ" sz="34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400" dirty="0" smtClean="0"/>
              <a:t>označil  Jan Jánský (Čech)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4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4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400" dirty="0" smtClean="0"/>
              <a:t>Na červených krvinkách může být další antigen -&gt; </a:t>
            </a:r>
            <a:r>
              <a:rPr lang="cs-CZ" sz="3400" dirty="0" err="1" smtClean="0"/>
              <a:t>Rh</a:t>
            </a:r>
            <a:r>
              <a:rPr lang="cs-CZ" sz="3400" dirty="0" smtClean="0"/>
              <a:t> faktor pozitivní, pokud chybí -&gt; </a:t>
            </a:r>
            <a:r>
              <a:rPr lang="cs-CZ" sz="3400" dirty="0" err="1" smtClean="0"/>
              <a:t>Rh</a:t>
            </a:r>
            <a:r>
              <a:rPr lang="cs-CZ" sz="3400" dirty="0" smtClean="0"/>
              <a:t>  faktor negativní.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400" b="1" u="sng" dirty="0" smtClean="0"/>
              <a:t>Onemocnění krve:</a:t>
            </a:r>
            <a:endParaRPr lang="cs-CZ" sz="34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400" dirty="0" smtClean="0"/>
              <a:t>anémie= chudokrevnost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400" dirty="0" smtClean="0"/>
              <a:t>hemofilie = chorobné nesrážení krve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400" dirty="0" smtClean="0"/>
              <a:t>leukémie = rakovina krve (neschopnost bílých krvinek plnit funkci)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400" u="sng" dirty="0" smtClean="0"/>
              <a:t>DÁRCOVSTVÍ KRVE</a:t>
            </a:r>
            <a:endParaRPr lang="cs-CZ" sz="34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400" dirty="0" smtClean="0"/>
              <a:t>    zdravý člověk od 18 let, 1 odběr = 450 ml, ženy 3 x do roka, muži 4 x do roka. 10, 20 a 40 odběrů = bronzová, stříbrná a zlatá medaile Jana Jánského</a:t>
            </a:r>
            <a:endParaRPr lang="cs-CZ" sz="3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ZDROJE: </a:t>
            </a:r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z="1400" smtClean="0"/>
              <a:t>není-li uvedeno jinak, vlastní práce autora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345</TotalTime>
  <Words>431</Words>
  <Application>Microsoft Office PowerPoint</Application>
  <PresentationFormat>On-screen Show (4:3)</PresentationFormat>
  <Paragraphs>104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6" baseType="lpstr">
      <vt:lpstr>Calibri</vt:lpstr>
      <vt:lpstr>Arial</vt:lpstr>
      <vt:lpstr>Times New Roman</vt:lpstr>
      <vt:lpstr>Motiv sady Office</vt:lpstr>
      <vt:lpstr>Snímek 1</vt:lpstr>
      <vt:lpstr>KREVNÍ SKUPINY A DÁRCOVSTVÍ KRVE</vt:lpstr>
      <vt:lpstr>Jan Jánský</vt:lpstr>
      <vt:lpstr>Snímek 4</vt:lpstr>
      <vt:lpstr>Antigeny jsou molekuly schopny vyvolat tvorbu protilátek.</vt:lpstr>
      <vt:lpstr>Podle čeho jsou krevní skupiny označeny?</vt:lpstr>
      <vt:lpstr>Rh faktor – další krevní typ</vt:lpstr>
      <vt:lpstr>DÁRCOVSTVÍ KRVE</vt:lpstr>
      <vt:lpstr>BRONZOVÁ PLAKETA Jana Jánského</vt:lpstr>
      <vt:lpstr>Onemocnění krve</vt:lpstr>
      <vt:lpstr>Snímek 11</vt:lpstr>
      <vt:lpstr>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KREVNÍ SKUPINY A DÁRCOVSTVÍ KRVE</dc:title>
  <cp:lastModifiedBy>DUM</cp:lastModifiedBy>
  <cp:revision>44</cp:revision>
  <dcterms:modified xsi:type="dcterms:W3CDTF">2013-07-03T19:02:26Z</dcterms:modified>
</cp:coreProperties>
</file>