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65" r:id="rId12"/>
    <p:sldId id="257" r:id="rId13"/>
    <p:sldId id="267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F39240-CA3A-4E26-99AB-0C78018DD88D}" type="doc">
      <dgm:prSet loTypeId="urn:microsoft.com/office/officeart/2005/8/layout/hierarchy3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cs-CZ"/>
        </a:p>
      </dgm:t>
    </dgm:pt>
    <dgm:pt modelId="{33138E8A-7F23-43A1-BDB7-8287DBFA3BEF}">
      <dgm:prSet phldrT="[Text]"/>
      <dgm:spPr/>
      <dgm:t>
        <a:bodyPr/>
        <a:lstStyle/>
        <a:p>
          <a:r>
            <a:rPr lang="cs-CZ" dirty="0" smtClean="0"/>
            <a:t>PÁROVÉ PLOUTVE</a:t>
          </a:r>
          <a:endParaRPr lang="cs-CZ" dirty="0"/>
        </a:p>
      </dgm:t>
    </dgm:pt>
    <dgm:pt modelId="{11D1E084-F193-4D2A-BEEB-E14E950C752D}" type="parTrans" cxnId="{177802FF-EDE6-4E1C-A454-B6F4BA40001E}">
      <dgm:prSet/>
      <dgm:spPr/>
      <dgm:t>
        <a:bodyPr/>
        <a:lstStyle/>
        <a:p>
          <a:endParaRPr lang="cs-CZ"/>
        </a:p>
      </dgm:t>
    </dgm:pt>
    <dgm:pt modelId="{60E0B7CE-022B-490F-AD24-D17E47CFB605}" type="sibTrans" cxnId="{177802FF-EDE6-4E1C-A454-B6F4BA40001E}">
      <dgm:prSet/>
      <dgm:spPr/>
      <dgm:t>
        <a:bodyPr/>
        <a:lstStyle/>
        <a:p>
          <a:endParaRPr lang="cs-CZ"/>
        </a:p>
      </dgm:t>
    </dgm:pt>
    <dgm:pt modelId="{8A556C92-93AA-4E9E-8166-865FFA3DA6E6}">
      <dgm:prSet phldrT="[Text]"/>
      <dgm:spPr>
        <a:solidFill>
          <a:schemeClr val="accent6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cs-CZ" dirty="0" smtClean="0"/>
            <a:t>PRSNÍ</a:t>
          </a:r>
          <a:endParaRPr lang="cs-CZ" dirty="0"/>
        </a:p>
      </dgm:t>
    </dgm:pt>
    <dgm:pt modelId="{093249C9-7555-4C05-B135-DBD599AB6CBE}" type="parTrans" cxnId="{B92ED666-BC53-43E2-B755-F88E00F8D317}">
      <dgm:prSet/>
      <dgm:spPr/>
      <dgm:t>
        <a:bodyPr/>
        <a:lstStyle/>
        <a:p>
          <a:endParaRPr lang="cs-CZ"/>
        </a:p>
      </dgm:t>
    </dgm:pt>
    <dgm:pt modelId="{5985A11D-8B6B-4165-B3AD-A85000E14D02}" type="sibTrans" cxnId="{B92ED666-BC53-43E2-B755-F88E00F8D317}">
      <dgm:prSet/>
      <dgm:spPr/>
      <dgm:t>
        <a:bodyPr/>
        <a:lstStyle/>
        <a:p>
          <a:endParaRPr lang="cs-CZ"/>
        </a:p>
      </dgm:t>
    </dgm:pt>
    <dgm:pt modelId="{5F1ABBDE-FF84-482C-8AC4-A13FA49C9E1A}">
      <dgm:prSet phldrT="[Text]"/>
      <dgm:spPr>
        <a:solidFill>
          <a:schemeClr val="accent6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cs-CZ" dirty="0" smtClean="0"/>
            <a:t>BŘIŠNÍ</a:t>
          </a:r>
          <a:endParaRPr lang="cs-CZ" dirty="0"/>
        </a:p>
      </dgm:t>
    </dgm:pt>
    <dgm:pt modelId="{1686F8FE-4A3B-4FBB-BCDE-362B6C0B3EDF}" type="parTrans" cxnId="{92108432-8974-4418-90BC-518D1EF78454}">
      <dgm:prSet/>
      <dgm:spPr/>
      <dgm:t>
        <a:bodyPr/>
        <a:lstStyle/>
        <a:p>
          <a:endParaRPr lang="cs-CZ"/>
        </a:p>
      </dgm:t>
    </dgm:pt>
    <dgm:pt modelId="{D9949F7F-6B08-49E6-B5FA-B021D096F3F9}" type="sibTrans" cxnId="{92108432-8974-4418-90BC-518D1EF78454}">
      <dgm:prSet/>
      <dgm:spPr/>
      <dgm:t>
        <a:bodyPr/>
        <a:lstStyle/>
        <a:p>
          <a:endParaRPr lang="cs-CZ"/>
        </a:p>
      </dgm:t>
    </dgm:pt>
    <dgm:pt modelId="{4A45EE9A-7879-4B32-AF77-91A5A728C897}">
      <dgm:prSet phldrT="[Text]"/>
      <dgm:spPr/>
      <dgm:t>
        <a:bodyPr/>
        <a:lstStyle/>
        <a:p>
          <a:r>
            <a:rPr lang="cs-CZ" dirty="0" smtClean="0"/>
            <a:t>NEPÁROVÉ PLOUTVE</a:t>
          </a:r>
          <a:endParaRPr lang="cs-CZ" dirty="0"/>
        </a:p>
      </dgm:t>
    </dgm:pt>
    <dgm:pt modelId="{38514343-17A6-4B73-9203-D79D136D989A}" type="parTrans" cxnId="{21E82BA9-2382-4763-906A-5A41A94CAA11}">
      <dgm:prSet/>
      <dgm:spPr/>
      <dgm:t>
        <a:bodyPr/>
        <a:lstStyle/>
        <a:p>
          <a:endParaRPr lang="cs-CZ"/>
        </a:p>
      </dgm:t>
    </dgm:pt>
    <dgm:pt modelId="{ECE3DF1C-4445-46EE-A209-3FD0827DE08B}" type="sibTrans" cxnId="{21E82BA9-2382-4763-906A-5A41A94CAA11}">
      <dgm:prSet/>
      <dgm:spPr/>
      <dgm:t>
        <a:bodyPr/>
        <a:lstStyle/>
        <a:p>
          <a:endParaRPr lang="cs-CZ"/>
        </a:p>
      </dgm:t>
    </dgm:pt>
    <dgm:pt modelId="{04F30CA1-D722-408D-A750-272507ED2345}">
      <dgm:prSet phldrT="[Text]"/>
      <dgm:spPr/>
      <dgm:t>
        <a:bodyPr/>
        <a:lstStyle/>
        <a:p>
          <a:r>
            <a:rPr lang="cs-CZ" dirty="0" smtClean="0"/>
            <a:t>HŘBETNÍ</a:t>
          </a:r>
          <a:endParaRPr lang="cs-CZ" dirty="0"/>
        </a:p>
      </dgm:t>
    </dgm:pt>
    <dgm:pt modelId="{F46D682F-C2DA-4C32-9B7C-E12965DCE465}" type="parTrans" cxnId="{215E370A-0B08-4D3B-B4D0-943287D77EBD}">
      <dgm:prSet/>
      <dgm:spPr/>
      <dgm:t>
        <a:bodyPr/>
        <a:lstStyle/>
        <a:p>
          <a:endParaRPr lang="cs-CZ"/>
        </a:p>
      </dgm:t>
    </dgm:pt>
    <dgm:pt modelId="{F15A95F4-2644-4A33-9EA8-BF478BBA12D8}" type="sibTrans" cxnId="{215E370A-0B08-4D3B-B4D0-943287D77EBD}">
      <dgm:prSet/>
      <dgm:spPr/>
      <dgm:t>
        <a:bodyPr/>
        <a:lstStyle/>
        <a:p>
          <a:endParaRPr lang="cs-CZ"/>
        </a:p>
      </dgm:t>
    </dgm:pt>
    <dgm:pt modelId="{5A4CE6D5-27D0-4612-833B-490FA1E1940D}">
      <dgm:prSet phldrT="[Text]"/>
      <dgm:spPr/>
      <dgm:t>
        <a:bodyPr/>
        <a:lstStyle/>
        <a:p>
          <a:r>
            <a:rPr lang="cs-CZ" dirty="0" smtClean="0"/>
            <a:t>OCASNÍ</a:t>
          </a:r>
          <a:endParaRPr lang="cs-CZ" dirty="0"/>
        </a:p>
      </dgm:t>
    </dgm:pt>
    <dgm:pt modelId="{4FACD19B-5187-4DB4-9069-7873D8487CEC}" type="parTrans" cxnId="{5FE7C0D1-3756-48D3-8E54-00986C103BC8}">
      <dgm:prSet/>
      <dgm:spPr/>
      <dgm:t>
        <a:bodyPr/>
        <a:lstStyle/>
        <a:p>
          <a:endParaRPr lang="cs-CZ"/>
        </a:p>
      </dgm:t>
    </dgm:pt>
    <dgm:pt modelId="{18A664ED-DC3D-4C2D-8C27-E3667571281D}" type="sibTrans" cxnId="{5FE7C0D1-3756-48D3-8E54-00986C103BC8}">
      <dgm:prSet/>
      <dgm:spPr/>
      <dgm:t>
        <a:bodyPr/>
        <a:lstStyle/>
        <a:p>
          <a:endParaRPr lang="cs-CZ"/>
        </a:p>
      </dgm:t>
    </dgm:pt>
    <dgm:pt modelId="{4EA3C164-A991-4B17-AC3A-9904F131A6F4}">
      <dgm:prSet/>
      <dgm:spPr/>
      <dgm:t>
        <a:bodyPr/>
        <a:lstStyle/>
        <a:p>
          <a:r>
            <a:rPr lang="cs-CZ" dirty="0" smtClean="0"/>
            <a:t>ŘITNÍ</a:t>
          </a:r>
          <a:endParaRPr lang="cs-CZ" dirty="0"/>
        </a:p>
      </dgm:t>
    </dgm:pt>
    <dgm:pt modelId="{6BAD482F-7832-4A54-9E60-A8BF51B4C224}" type="parTrans" cxnId="{D0E0F75F-B778-4886-9770-DC111E8CDBF9}">
      <dgm:prSet/>
      <dgm:spPr/>
      <dgm:t>
        <a:bodyPr/>
        <a:lstStyle/>
        <a:p>
          <a:endParaRPr lang="cs-CZ"/>
        </a:p>
      </dgm:t>
    </dgm:pt>
    <dgm:pt modelId="{04F9EF32-9034-4356-9BC1-5F2C5FF07DB7}" type="sibTrans" cxnId="{D0E0F75F-B778-4886-9770-DC111E8CDBF9}">
      <dgm:prSet/>
      <dgm:spPr/>
      <dgm:t>
        <a:bodyPr/>
        <a:lstStyle/>
        <a:p>
          <a:endParaRPr lang="cs-CZ"/>
        </a:p>
      </dgm:t>
    </dgm:pt>
    <dgm:pt modelId="{1B4E3063-B931-4D5D-AC0C-8B1DB20EECA3}" type="pres">
      <dgm:prSet presAssocID="{8EF39240-CA3A-4E26-99AB-0C78018DD88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DA641452-4809-4C40-923C-39D04799C3A7}" type="pres">
      <dgm:prSet presAssocID="{33138E8A-7F23-43A1-BDB7-8287DBFA3BEF}" presName="root" presStyleCnt="0"/>
      <dgm:spPr/>
    </dgm:pt>
    <dgm:pt modelId="{F6F77702-1A6D-44C6-A1CF-C79F17F2AD54}" type="pres">
      <dgm:prSet presAssocID="{33138E8A-7F23-43A1-BDB7-8287DBFA3BEF}" presName="rootComposite" presStyleCnt="0"/>
      <dgm:spPr/>
    </dgm:pt>
    <dgm:pt modelId="{01A3A372-2B90-456A-AADC-D7FF67454334}" type="pres">
      <dgm:prSet presAssocID="{33138E8A-7F23-43A1-BDB7-8287DBFA3BEF}" presName="rootText" presStyleLbl="node1" presStyleIdx="0" presStyleCnt="2"/>
      <dgm:spPr/>
      <dgm:t>
        <a:bodyPr/>
        <a:lstStyle/>
        <a:p>
          <a:endParaRPr lang="cs-CZ"/>
        </a:p>
      </dgm:t>
    </dgm:pt>
    <dgm:pt modelId="{81E1E676-332C-4FB0-A388-7782EE68D9C9}" type="pres">
      <dgm:prSet presAssocID="{33138E8A-7F23-43A1-BDB7-8287DBFA3BEF}" presName="rootConnector" presStyleLbl="node1" presStyleIdx="0" presStyleCnt="2"/>
      <dgm:spPr/>
      <dgm:t>
        <a:bodyPr/>
        <a:lstStyle/>
        <a:p>
          <a:endParaRPr lang="cs-CZ"/>
        </a:p>
      </dgm:t>
    </dgm:pt>
    <dgm:pt modelId="{1A94F4B9-1E7D-4FFD-A134-C1468F1B6408}" type="pres">
      <dgm:prSet presAssocID="{33138E8A-7F23-43A1-BDB7-8287DBFA3BEF}" presName="childShape" presStyleCnt="0"/>
      <dgm:spPr/>
    </dgm:pt>
    <dgm:pt modelId="{D4341A1B-3B8D-49C1-9AA1-51BD0D826028}" type="pres">
      <dgm:prSet presAssocID="{093249C9-7555-4C05-B135-DBD599AB6CBE}" presName="Name13" presStyleLbl="parChTrans1D2" presStyleIdx="0" presStyleCnt="5"/>
      <dgm:spPr/>
      <dgm:t>
        <a:bodyPr/>
        <a:lstStyle/>
        <a:p>
          <a:endParaRPr lang="cs-CZ"/>
        </a:p>
      </dgm:t>
    </dgm:pt>
    <dgm:pt modelId="{1D736063-3F8B-4559-B9F8-9DC28A4095CE}" type="pres">
      <dgm:prSet presAssocID="{8A556C92-93AA-4E9E-8166-865FFA3DA6E6}" presName="childText" presStyleLbl="bgAcc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CBC54A-8480-4E61-8839-A23DC9EF4FD0}" type="pres">
      <dgm:prSet presAssocID="{1686F8FE-4A3B-4FBB-BCDE-362B6C0B3EDF}" presName="Name13" presStyleLbl="parChTrans1D2" presStyleIdx="1" presStyleCnt="5"/>
      <dgm:spPr/>
      <dgm:t>
        <a:bodyPr/>
        <a:lstStyle/>
        <a:p>
          <a:endParaRPr lang="cs-CZ"/>
        </a:p>
      </dgm:t>
    </dgm:pt>
    <dgm:pt modelId="{FB26BE03-C5AC-4291-A663-0A82B2DF9033}" type="pres">
      <dgm:prSet presAssocID="{5F1ABBDE-FF84-482C-8AC4-A13FA49C9E1A}" presName="childText" presStyleLbl="bgAcc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503DDB-6A99-4086-A751-B1805ED025D2}" type="pres">
      <dgm:prSet presAssocID="{4A45EE9A-7879-4B32-AF77-91A5A728C897}" presName="root" presStyleCnt="0"/>
      <dgm:spPr/>
    </dgm:pt>
    <dgm:pt modelId="{23E74047-8CCA-4D8D-9C12-7E71D958D54F}" type="pres">
      <dgm:prSet presAssocID="{4A45EE9A-7879-4B32-AF77-91A5A728C897}" presName="rootComposite" presStyleCnt="0"/>
      <dgm:spPr/>
    </dgm:pt>
    <dgm:pt modelId="{315DE7CE-8AFB-494E-A37F-E5FA3DF90F89}" type="pres">
      <dgm:prSet presAssocID="{4A45EE9A-7879-4B32-AF77-91A5A728C897}" presName="rootText" presStyleLbl="node1" presStyleIdx="1" presStyleCnt="2"/>
      <dgm:spPr/>
      <dgm:t>
        <a:bodyPr/>
        <a:lstStyle/>
        <a:p>
          <a:endParaRPr lang="cs-CZ"/>
        </a:p>
      </dgm:t>
    </dgm:pt>
    <dgm:pt modelId="{49265AB0-F1E8-4EC1-A6E2-D81F3CA67AE4}" type="pres">
      <dgm:prSet presAssocID="{4A45EE9A-7879-4B32-AF77-91A5A728C897}" presName="rootConnector" presStyleLbl="node1" presStyleIdx="1" presStyleCnt="2"/>
      <dgm:spPr/>
      <dgm:t>
        <a:bodyPr/>
        <a:lstStyle/>
        <a:p>
          <a:endParaRPr lang="cs-CZ"/>
        </a:p>
      </dgm:t>
    </dgm:pt>
    <dgm:pt modelId="{4A7CE0CC-9274-45E3-B4BD-5C06D7DEBC62}" type="pres">
      <dgm:prSet presAssocID="{4A45EE9A-7879-4B32-AF77-91A5A728C897}" presName="childShape" presStyleCnt="0"/>
      <dgm:spPr/>
    </dgm:pt>
    <dgm:pt modelId="{A97F7768-ABC0-4B72-970C-3520AD989BC4}" type="pres">
      <dgm:prSet presAssocID="{F46D682F-C2DA-4C32-9B7C-E12965DCE465}" presName="Name13" presStyleLbl="parChTrans1D2" presStyleIdx="2" presStyleCnt="5"/>
      <dgm:spPr/>
      <dgm:t>
        <a:bodyPr/>
        <a:lstStyle/>
        <a:p>
          <a:endParaRPr lang="cs-CZ"/>
        </a:p>
      </dgm:t>
    </dgm:pt>
    <dgm:pt modelId="{BC43704F-E6F2-4087-8277-93CB0E44D8CC}" type="pres">
      <dgm:prSet presAssocID="{04F30CA1-D722-408D-A750-272507ED2345}" presName="childText" presStyleLbl="bgAcc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614930-179B-4193-9BF1-4DABC4CD3D87}" type="pres">
      <dgm:prSet presAssocID="{4FACD19B-5187-4DB4-9069-7873D8487CEC}" presName="Name13" presStyleLbl="parChTrans1D2" presStyleIdx="3" presStyleCnt="5"/>
      <dgm:spPr/>
      <dgm:t>
        <a:bodyPr/>
        <a:lstStyle/>
        <a:p>
          <a:endParaRPr lang="cs-CZ"/>
        </a:p>
      </dgm:t>
    </dgm:pt>
    <dgm:pt modelId="{EEEDCC2A-3392-4A00-819D-91D61D0C6F50}" type="pres">
      <dgm:prSet presAssocID="{5A4CE6D5-27D0-4612-833B-490FA1E1940D}" presName="childText" presStyleLbl="bgAcc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47A41B-2DC0-40D1-B449-190F352D1398}" type="pres">
      <dgm:prSet presAssocID="{6BAD482F-7832-4A54-9E60-A8BF51B4C224}" presName="Name13" presStyleLbl="parChTrans1D2" presStyleIdx="4" presStyleCnt="5"/>
      <dgm:spPr/>
      <dgm:t>
        <a:bodyPr/>
        <a:lstStyle/>
        <a:p>
          <a:endParaRPr lang="cs-CZ"/>
        </a:p>
      </dgm:t>
    </dgm:pt>
    <dgm:pt modelId="{B74418B9-F138-46CA-909F-BF68B081CE44}" type="pres">
      <dgm:prSet presAssocID="{4EA3C164-A991-4B17-AC3A-9904F131A6F4}" presName="childText" presStyleLbl="bgAcc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11CC79F-77A0-4803-8F3A-39A9EEE0AC03}" type="presOf" srcId="{093249C9-7555-4C05-B135-DBD599AB6CBE}" destId="{D4341A1B-3B8D-49C1-9AA1-51BD0D826028}" srcOrd="0" destOrd="0" presId="urn:microsoft.com/office/officeart/2005/8/layout/hierarchy3"/>
    <dgm:cxn modelId="{B41473AC-C52E-4D78-BFB1-277253556A45}" type="presOf" srcId="{4EA3C164-A991-4B17-AC3A-9904F131A6F4}" destId="{B74418B9-F138-46CA-909F-BF68B081CE44}" srcOrd="0" destOrd="0" presId="urn:microsoft.com/office/officeart/2005/8/layout/hierarchy3"/>
    <dgm:cxn modelId="{694A15A0-9DC0-4832-8141-E64536F40705}" type="presOf" srcId="{8A556C92-93AA-4E9E-8166-865FFA3DA6E6}" destId="{1D736063-3F8B-4559-B9F8-9DC28A4095CE}" srcOrd="0" destOrd="0" presId="urn:microsoft.com/office/officeart/2005/8/layout/hierarchy3"/>
    <dgm:cxn modelId="{39AB4832-43D0-47C7-9B90-85AC49100FF1}" type="presOf" srcId="{4A45EE9A-7879-4B32-AF77-91A5A728C897}" destId="{49265AB0-F1E8-4EC1-A6E2-D81F3CA67AE4}" srcOrd="1" destOrd="0" presId="urn:microsoft.com/office/officeart/2005/8/layout/hierarchy3"/>
    <dgm:cxn modelId="{5408DA8C-A3AB-4828-9347-2E2CC137C79D}" type="presOf" srcId="{33138E8A-7F23-43A1-BDB7-8287DBFA3BEF}" destId="{81E1E676-332C-4FB0-A388-7782EE68D9C9}" srcOrd="1" destOrd="0" presId="urn:microsoft.com/office/officeart/2005/8/layout/hierarchy3"/>
    <dgm:cxn modelId="{87115E31-420C-41C3-82C8-7481A0553EC6}" type="presOf" srcId="{4FACD19B-5187-4DB4-9069-7873D8487CEC}" destId="{9A614930-179B-4193-9BF1-4DABC4CD3D87}" srcOrd="0" destOrd="0" presId="urn:microsoft.com/office/officeart/2005/8/layout/hierarchy3"/>
    <dgm:cxn modelId="{76BC07D9-9ED4-43E1-A4A2-FB184BFF387F}" type="presOf" srcId="{33138E8A-7F23-43A1-BDB7-8287DBFA3BEF}" destId="{01A3A372-2B90-456A-AADC-D7FF67454334}" srcOrd="0" destOrd="0" presId="urn:microsoft.com/office/officeart/2005/8/layout/hierarchy3"/>
    <dgm:cxn modelId="{215E370A-0B08-4D3B-B4D0-943287D77EBD}" srcId="{4A45EE9A-7879-4B32-AF77-91A5A728C897}" destId="{04F30CA1-D722-408D-A750-272507ED2345}" srcOrd="0" destOrd="0" parTransId="{F46D682F-C2DA-4C32-9B7C-E12965DCE465}" sibTransId="{F15A95F4-2644-4A33-9EA8-BF478BBA12D8}"/>
    <dgm:cxn modelId="{B92ED666-BC53-43E2-B755-F88E00F8D317}" srcId="{33138E8A-7F23-43A1-BDB7-8287DBFA3BEF}" destId="{8A556C92-93AA-4E9E-8166-865FFA3DA6E6}" srcOrd="0" destOrd="0" parTransId="{093249C9-7555-4C05-B135-DBD599AB6CBE}" sibTransId="{5985A11D-8B6B-4165-B3AD-A85000E14D02}"/>
    <dgm:cxn modelId="{7FC9F444-6D29-451C-8985-74111A91DAD8}" type="presOf" srcId="{6BAD482F-7832-4A54-9E60-A8BF51B4C224}" destId="{B547A41B-2DC0-40D1-B449-190F352D1398}" srcOrd="0" destOrd="0" presId="urn:microsoft.com/office/officeart/2005/8/layout/hierarchy3"/>
    <dgm:cxn modelId="{92108432-8974-4418-90BC-518D1EF78454}" srcId="{33138E8A-7F23-43A1-BDB7-8287DBFA3BEF}" destId="{5F1ABBDE-FF84-482C-8AC4-A13FA49C9E1A}" srcOrd="1" destOrd="0" parTransId="{1686F8FE-4A3B-4FBB-BCDE-362B6C0B3EDF}" sibTransId="{D9949F7F-6B08-49E6-B5FA-B021D096F3F9}"/>
    <dgm:cxn modelId="{5A552802-DB9E-47D4-93DF-B031DED452F8}" type="presOf" srcId="{4A45EE9A-7879-4B32-AF77-91A5A728C897}" destId="{315DE7CE-8AFB-494E-A37F-E5FA3DF90F89}" srcOrd="0" destOrd="0" presId="urn:microsoft.com/office/officeart/2005/8/layout/hierarchy3"/>
    <dgm:cxn modelId="{63326BB1-2D51-4A89-B747-14957651B5C5}" type="presOf" srcId="{04F30CA1-D722-408D-A750-272507ED2345}" destId="{BC43704F-E6F2-4087-8277-93CB0E44D8CC}" srcOrd="0" destOrd="0" presId="urn:microsoft.com/office/officeart/2005/8/layout/hierarchy3"/>
    <dgm:cxn modelId="{21E82BA9-2382-4763-906A-5A41A94CAA11}" srcId="{8EF39240-CA3A-4E26-99AB-0C78018DD88D}" destId="{4A45EE9A-7879-4B32-AF77-91A5A728C897}" srcOrd="1" destOrd="0" parTransId="{38514343-17A6-4B73-9203-D79D136D989A}" sibTransId="{ECE3DF1C-4445-46EE-A209-3FD0827DE08B}"/>
    <dgm:cxn modelId="{B51C51EA-6381-42C8-99DA-15639B75A89A}" type="presOf" srcId="{F46D682F-C2DA-4C32-9B7C-E12965DCE465}" destId="{A97F7768-ABC0-4B72-970C-3520AD989BC4}" srcOrd="0" destOrd="0" presId="urn:microsoft.com/office/officeart/2005/8/layout/hierarchy3"/>
    <dgm:cxn modelId="{0C475AC0-B2D5-4723-9C36-CABD22B6EBF1}" type="presOf" srcId="{5F1ABBDE-FF84-482C-8AC4-A13FA49C9E1A}" destId="{FB26BE03-C5AC-4291-A663-0A82B2DF9033}" srcOrd="0" destOrd="0" presId="urn:microsoft.com/office/officeart/2005/8/layout/hierarchy3"/>
    <dgm:cxn modelId="{F7F757F6-BCDF-4A50-A4B7-98A76068513A}" type="presOf" srcId="{5A4CE6D5-27D0-4612-833B-490FA1E1940D}" destId="{EEEDCC2A-3392-4A00-819D-91D61D0C6F50}" srcOrd="0" destOrd="0" presId="urn:microsoft.com/office/officeart/2005/8/layout/hierarchy3"/>
    <dgm:cxn modelId="{177802FF-EDE6-4E1C-A454-B6F4BA40001E}" srcId="{8EF39240-CA3A-4E26-99AB-0C78018DD88D}" destId="{33138E8A-7F23-43A1-BDB7-8287DBFA3BEF}" srcOrd="0" destOrd="0" parTransId="{11D1E084-F193-4D2A-BEEB-E14E950C752D}" sibTransId="{60E0B7CE-022B-490F-AD24-D17E47CFB605}"/>
    <dgm:cxn modelId="{5FE7C0D1-3756-48D3-8E54-00986C103BC8}" srcId="{4A45EE9A-7879-4B32-AF77-91A5A728C897}" destId="{5A4CE6D5-27D0-4612-833B-490FA1E1940D}" srcOrd="1" destOrd="0" parTransId="{4FACD19B-5187-4DB4-9069-7873D8487CEC}" sibTransId="{18A664ED-DC3D-4C2D-8C27-E3667571281D}"/>
    <dgm:cxn modelId="{84A69CE1-91E1-4483-9451-FA6E0D0EBBDA}" type="presOf" srcId="{1686F8FE-4A3B-4FBB-BCDE-362B6C0B3EDF}" destId="{8ACBC54A-8480-4E61-8839-A23DC9EF4FD0}" srcOrd="0" destOrd="0" presId="urn:microsoft.com/office/officeart/2005/8/layout/hierarchy3"/>
    <dgm:cxn modelId="{D0E0F75F-B778-4886-9770-DC111E8CDBF9}" srcId="{4A45EE9A-7879-4B32-AF77-91A5A728C897}" destId="{4EA3C164-A991-4B17-AC3A-9904F131A6F4}" srcOrd="2" destOrd="0" parTransId="{6BAD482F-7832-4A54-9E60-A8BF51B4C224}" sibTransId="{04F9EF32-9034-4356-9BC1-5F2C5FF07DB7}"/>
    <dgm:cxn modelId="{85A08E93-AF16-4745-9F90-0AD939C8FDD2}" type="presOf" srcId="{8EF39240-CA3A-4E26-99AB-0C78018DD88D}" destId="{1B4E3063-B931-4D5D-AC0C-8B1DB20EECA3}" srcOrd="0" destOrd="0" presId="urn:microsoft.com/office/officeart/2005/8/layout/hierarchy3"/>
    <dgm:cxn modelId="{7BB3F586-94C3-4D9C-9A32-6202D18F1A90}" type="presParOf" srcId="{1B4E3063-B931-4D5D-AC0C-8B1DB20EECA3}" destId="{DA641452-4809-4C40-923C-39D04799C3A7}" srcOrd="0" destOrd="0" presId="urn:microsoft.com/office/officeart/2005/8/layout/hierarchy3"/>
    <dgm:cxn modelId="{2DD8131D-2AD9-49C2-BFFE-468C05F9C907}" type="presParOf" srcId="{DA641452-4809-4C40-923C-39D04799C3A7}" destId="{F6F77702-1A6D-44C6-A1CF-C79F17F2AD54}" srcOrd="0" destOrd="0" presId="urn:microsoft.com/office/officeart/2005/8/layout/hierarchy3"/>
    <dgm:cxn modelId="{DE396DDD-3E13-4B1C-A731-FD93D08EE498}" type="presParOf" srcId="{F6F77702-1A6D-44C6-A1CF-C79F17F2AD54}" destId="{01A3A372-2B90-456A-AADC-D7FF67454334}" srcOrd="0" destOrd="0" presId="urn:microsoft.com/office/officeart/2005/8/layout/hierarchy3"/>
    <dgm:cxn modelId="{94CB9F59-7209-4F69-AB3B-16A5108CB633}" type="presParOf" srcId="{F6F77702-1A6D-44C6-A1CF-C79F17F2AD54}" destId="{81E1E676-332C-4FB0-A388-7782EE68D9C9}" srcOrd="1" destOrd="0" presId="urn:microsoft.com/office/officeart/2005/8/layout/hierarchy3"/>
    <dgm:cxn modelId="{73893554-F142-4AF0-91FC-047D16CA9938}" type="presParOf" srcId="{DA641452-4809-4C40-923C-39D04799C3A7}" destId="{1A94F4B9-1E7D-4FFD-A134-C1468F1B6408}" srcOrd="1" destOrd="0" presId="urn:microsoft.com/office/officeart/2005/8/layout/hierarchy3"/>
    <dgm:cxn modelId="{D5783024-D278-4622-B4CB-6C0BBA6F6F10}" type="presParOf" srcId="{1A94F4B9-1E7D-4FFD-A134-C1468F1B6408}" destId="{D4341A1B-3B8D-49C1-9AA1-51BD0D826028}" srcOrd="0" destOrd="0" presId="urn:microsoft.com/office/officeart/2005/8/layout/hierarchy3"/>
    <dgm:cxn modelId="{A093DDFE-C895-4C6C-A7C9-65BC31364BF5}" type="presParOf" srcId="{1A94F4B9-1E7D-4FFD-A134-C1468F1B6408}" destId="{1D736063-3F8B-4559-B9F8-9DC28A4095CE}" srcOrd="1" destOrd="0" presId="urn:microsoft.com/office/officeart/2005/8/layout/hierarchy3"/>
    <dgm:cxn modelId="{C379872D-9758-45B5-9978-06CC59D5E733}" type="presParOf" srcId="{1A94F4B9-1E7D-4FFD-A134-C1468F1B6408}" destId="{8ACBC54A-8480-4E61-8839-A23DC9EF4FD0}" srcOrd="2" destOrd="0" presId="urn:microsoft.com/office/officeart/2005/8/layout/hierarchy3"/>
    <dgm:cxn modelId="{9D388C71-6A42-4162-9DFF-E4B26700FF16}" type="presParOf" srcId="{1A94F4B9-1E7D-4FFD-A134-C1468F1B6408}" destId="{FB26BE03-C5AC-4291-A663-0A82B2DF9033}" srcOrd="3" destOrd="0" presId="urn:microsoft.com/office/officeart/2005/8/layout/hierarchy3"/>
    <dgm:cxn modelId="{DA33226C-D93B-4F5A-A8D5-D20BC7B50819}" type="presParOf" srcId="{1B4E3063-B931-4D5D-AC0C-8B1DB20EECA3}" destId="{D9503DDB-6A99-4086-A751-B1805ED025D2}" srcOrd="1" destOrd="0" presId="urn:microsoft.com/office/officeart/2005/8/layout/hierarchy3"/>
    <dgm:cxn modelId="{DAD6EFC4-CA4B-418F-91E2-9E52DDD1FB4E}" type="presParOf" srcId="{D9503DDB-6A99-4086-A751-B1805ED025D2}" destId="{23E74047-8CCA-4D8D-9C12-7E71D958D54F}" srcOrd="0" destOrd="0" presId="urn:microsoft.com/office/officeart/2005/8/layout/hierarchy3"/>
    <dgm:cxn modelId="{A7D845F0-AC97-4AC6-BFD9-C58AE271C8D0}" type="presParOf" srcId="{23E74047-8CCA-4D8D-9C12-7E71D958D54F}" destId="{315DE7CE-8AFB-494E-A37F-E5FA3DF90F89}" srcOrd="0" destOrd="0" presId="urn:microsoft.com/office/officeart/2005/8/layout/hierarchy3"/>
    <dgm:cxn modelId="{7525612E-7AE2-4D7A-BA17-513B08BFDDD9}" type="presParOf" srcId="{23E74047-8CCA-4D8D-9C12-7E71D958D54F}" destId="{49265AB0-F1E8-4EC1-A6E2-D81F3CA67AE4}" srcOrd="1" destOrd="0" presId="urn:microsoft.com/office/officeart/2005/8/layout/hierarchy3"/>
    <dgm:cxn modelId="{69FFFC10-AF94-47D8-A469-C2300EF7A991}" type="presParOf" srcId="{D9503DDB-6A99-4086-A751-B1805ED025D2}" destId="{4A7CE0CC-9274-45E3-B4BD-5C06D7DEBC62}" srcOrd="1" destOrd="0" presId="urn:microsoft.com/office/officeart/2005/8/layout/hierarchy3"/>
    <dgm:cxn modelId="{7B3AFBDE-882B-409C-91CB-543574B0A06A}" type="presParOf" srcId="{4A7CE0CC-9274-45E3-B4BD-5C06D7DEBC62}" destId="{A97F7768-ABC0-4B72-970C-3520AD989BC4}" srcOrd="0" destOrd="0" presId="urn:microsoft.com/office/officeart/2005/8/layout/hierarchy3"/>
    <dgm:cxn modelId="{863A173C-B410-4F4E-AE86-72D3BC4A5A74}" type="presParOf" srcId="{4A7CE0CC-9274-45E3-B4BD-5C06D7DEBC62}" destId="{BC43704F-E6F2-4087-8277-93CB0E44D8CC}" srcOrd="1" destOrd="0" presId="urn:microsoft.com/office/officeart/2005/8/layout/hierarchy3"/>
    <dgm:cxn modelId="{21B7065B-B268-45C9-A319-058F76D0F14B}" type="presParOf" srcId="{4A7CE0CC-9274-45E3-B4BD-5C06D7DEBC62}" destId="{9A614930-179B-4193-9BF1-4DABC4CD3D87}" srcOrd="2" destOrd="0" presId="urn:microsoft.com/office/officeart/2005/8/layout/hierarchy3"/>
    <dgm:cxn modelId="{CE110F81-E22B-419A-BB6F-FBA3CE953345}" type="presParOf" srcId="{4A7CE0CC-9274-45E3-B4BD-5C06D7DEBC62}" destId="{EEEDCC2A-3392-4A00-819D-91D61D0C6F50}" srcOrd="3" destOrd="0" presId="urn:microsoft.com/office/officeart/2005/8/layout/hierarchy3"/>
    <dgm:cxn modelId="{9E780ED8-5198-42E5-83C4-E56985078E23}" type="presParOf" srcId="{4A7CE0CC-9274-45E3-B4BD-5C06D7DEBC62}" destId="{B547A41B-2DC0-40D1-B449-190F352D1398}" srcOrd="4" destOrd="0" presId="urn:microsoft.com/office/officeart/2005/8/layout/hierarchy3"/>
    <dgm:cxn modelId="{29CBE7C8-79A6-48BA-95A3-D937845D1EBF}" type="presParOf" srcId="{4A7CE0CC-9274-45E3-B4BD-5C06D7DEBC62}" destId="{B74418B9-F138-46CA-909F-BF68B081CE44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2407DF-B28C-404A-A6CB-A23A2A5B7210}" type="doc">
      <dgm:prSet loTypeId="urn:microsoft.com/office/officeart/2005/8/layout/hList9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963A2E82-8B38-4279-9B34-4D27DB11B90E}">
      <dgm:prSet phldrT="[Text]"/>
      <dgm:spPr/>
      <dgm:t>
        <a:bodyPr/>
        <a:lstStyle/>
        <a:p>
          <a:r>
            <a:rPr lang="cs-CZ" dirty="0" smtClean="0"/>
            <a:t>SAMIČKA</a:t>
          </a:r>
          <a:endParaRPr lang="cs-CZ" dirty="0"/>
        </a:p>
      </dgm:t>
    </dgm:pt>
    <dgm:pt modelId="{12E4AA95-902B-4962-A505-00038497424C}" type="parTrans" cxnId="{82DC9FF3-34B4-4238-B1F8-468D3D2AF82B}">
      <dgm:prSet/>
      <dgm:spPr/>
      <dgm:t>
        <a:bodyPr/>
        <a:lstStyle/>
        <a:p>
          <a:endParaRPr lang="cs-CZ"/>
        </a:p>
      </dgm:t>
    </dgm:pt>
    <dgm:pt modelId="{25506FA0-7C4B-46A4-BB5B-7801C4C0901B}" type="sibTrans" cxnId="{82DC9FF3-34B4-4238-B1F8-468D3D2AF82B}">
      <dgm:prSet/>
      <dgm:spPr/>
      <dgm:t>
        <a:bodyPr/>
        <a:lstStyle/>
        <a:p>
          <a:endParaRPr lang="cs-CZ"/>
        </a:p>
      </dgm:t>
    </dgm:pt>
    <dgm:pt modelId="{2601A182-0D6E-457F-90E1-B82086AFE2FA}">
      <dgm:prSet phldrT="[Text]"/>
      <dgm:spPr/>
      <dgm:t>
        <a:bodyPr/>
        <a:lstStyle/>
        <a:p>
          <a:r>
            <a:rPr lang="cs-CZ" dirty="0" smtClean="0"/>
            <a:t>JIKERNAČKA</a:t>
          </a:r>
          <a:endParaRPr lang="cs-CZ" dirty="0"/>
        </a:p>
      </dgm:t>
    </dgm:pt>
    <dgm:pt modelId="{1A0AB9E6-E393-4547-9035-7FEA5DD758A4}" type="parTrans" cxnId="{DA5E8CA2-4C87-49D2-96E6-BD20B6CEB6B7}">
      <dgm:prSet/>
      <dgm:spPr/>
      <dgm:t>
        <a:bodyPr/>
        <a:lstStyle/>
        <a:p>
          <a:endParaRPr lang="cs-CZ"/>
        </a:p>
      </dgm:t>
    </dgm:pt>
    <dgm:pt modelId="{2B4747E4-AD50-4521-98BA-CFA7704ACE93}" type="sibTrans" cxnId="{DA5E8CA2-4C87-49D2-96E6-BD20B6CEB6B7}">
      <dgm:prSet/>
      <dgm:spPr/>
      <dgm:t>
        <a:bodyPr/>
        <a:lstStyle/>
        <a:p>
          <a:endParaRPr lang="cs-CZ"/>
        </a:p>
      </dgm:t>
    </dgm:pt>
    <dgm:pt modelId="{39E9A6A2-7449-43AD-A7EF-6AE75626C74E}">
      <dgm:prSet phldrT="[Text]"/>
      <dgm:spPr/>
      <dgm:t>
        <a:bodyPr/>
        <a:lstStyle/>
        <a:p>
          <a:r>
            <a:rPr lang="cs-CZ" dirty="0" smtClean="0"/>
            <a:t>SAMEČEK</a:t>
          </a:r>
          <a:endParaRPr lang="cs-CZ" dirty="0"/>
        </a:p>
      </dgm:t>
    </dgm:pt>
    <dgm:pt modelId="{354B3804-01F6-43AC-9E39-7AD8B57E837F}" type="parTrans" cxnId="{6925224D-60E4-4DF9-96E7-6BECD31B677E}">
      <dgm:prSet/>
      <dgm:spPr/>
      <dgm:t>
        <a:bodyPr/>
        <a:lstStyle/>
        <a:p>
          <a:endParaRPr lang="cs-CZ"/>
        </a:p>
      </dgm:t>
    </dgm:pt>
    <dgm:pt modelId="{E798290C-3EBF-480B-B9E2-D48DB2F9AA5D}" type="sibTrans" cxnId="{6925224D-60E4-4DF9-96E7-6BECD31B677E}">
      <dgm:prSet/>
      <dgm:spPr/>
      <dgm:t>
        <a:bodyPr/>
        <a:lstStyle/>
        <a:p>
          <a:endParaRPr lang="cs-CZ"/>
        </a:p>
      </dgm:t>
    </dgm:pt>
    <dgm:pt modelId="{D5910DB1-1AA2-448C-AECE-32490970C370}">
      <dgm:prSet phldrT="[Text]"/>
      <dgm:spPr/>
      <dgm:t>
        <a:bodyPr/>
        <a:lstStyle/>
        <a:p>
          <a:r>
            <a:rPr lang="cs-CZ" dirty="0" smtClean="0"/>
            <a:t>MLÍČÁK</a:t>
          </a:r>
          <a:endParaRPr lang="cs-CZ" dirty="0"/>
        </a:p>
      </dgm:t>
    </dgm:pt>
    <dgm:pt modelId="{7C4E01EE-F4B5-4D26-A98D-BBD5CE671C11}" type="parTrans" cxnId="{0B04D291-91C9-4358-AF5B-0F6078ECACD5}">
      <dgm:prSet/>
      <dgm:spPr/>
      <dgm:t>
        <a:bodyPr/>
        <a:lstStyle/>
        <a:p>
          <a:endParaRPr lang="cs-CZ"/>
        </a:p>
      </dgm:t>
    </dgm:pt>
    <dgm:pt modelId="{D13C6565-CC16-472D-90E8-45B1BD22F3D1}" type="sibTrans" cxnId="{0B04D291-91C9-4358-AF5B-0F6078ECACD5}">
      <dgm:prSet/>
      <dgm:spPr/>
      <dgm:t>
        <a:bodyPr/>
        <a:lstStyle/>
        <a:p>
          <a:endParaRPr lang="cs-CZ"/>
        </a:p>
      </dgm:t>
    </dgm:pt>
    <dgm:pt modelId="{0465DB62-E870-4AA9-8C91-9109E9966AC0}">
      <dgm:prSet/>
      <dgm:spPr/>
      <dgm:t>
        <a:bodyPr/>
        <a:lstStyle/>
        <a:p>
          <a:r>
            <a:rPr lang="cs-CZ" dirty="0" smtClean="0"/>
            <a:t>MALÁ RYBKA</a:t>
          </a:r>
          <a:endParaRPr lang="cs-CZ" dirty="0"/>
        </a:p>
      </dgm:t>
    </dgm:pt>
    <dgm:pt modelId="{86DA515A-9C27-40DA-A9F4-AB2AAC7546D5}" type="parTrans" cxnId="{E003FBF2-61A8-47DA-9C59-32C635DB0CDB}">
      <dgm:prSet/>
      <dgm:spPr/>
      <dgm:t>
        <a:bodyPr/>
        <a:lstStyle/>
        <a:p>
          <a:endParaRPr lang="cs-CZ"/>
        </a:p>
      </dgm:t>
    </dgm:pt>
    <dgm:pt modelId="{C1D50A5A-FE2D-4BD8-946C-AFB4EF47DFEC}" type="sibTrans" cxnId="{E003FBF2-61A8-47DA-9C59-32C635DB0CDB}">
      <dgm:prSet/>
      <dgm:spPr/>
      <dgm:t>
        <a:bodyPr/>
        <a:lstStyle/>
        <a:p>
          <a:endParaRPr lang="cs-CZ"/>
        </a:p>
      </dgm:t>
    </dgm:pt>
    <dgm:pt modelId="{7D98961D-9892-47E3-87D0-D5C3750CE7A0}">
      <dgm:prSet/>
      <dgm:spPr/>
      <dgm:t>
        <a:bodyPr/>
        <a:lstStyle/>
        <a:p>
          <a:r>
            <a:rPr lang="cs-CZ" dirty="0" smtClean="0"/>
            <a:t>PLŮDEK</a:t>
          </a:r>
          <a:endParaRPr lang="cs-CZ" dirty="0"/>
        </a:p>
      </dgm:t>
    </dgm:pt>
    <dgm:pt modelId="{3CC55B55-F633-480A-9060-740C49879322}" type="parTrans" cxnId="{07399878-DB03-470B-AD5A-F28F96BAB122}">
      <dgm:prSet/>
      <dgm:spPr/>
      <dgm:t>
        <a:bodyPr/>
        <a:lstStyle/>
        <a:p>
          <a:endParaRPr lang="cs-CZ"/>
        </a:p>
      </dgm:t>
    </dgm:pt>
    <dgm:pt modelId="{35F3A7A3-79BF-4055-A90A-B5D1BB511258}" type="sibTrans" cxnId="{07399878-DB03-470B-AD5A-F28F96BAB122}">
      <dgm:prSet/>
      <dgm:spPr/>
      <dgm:t>
        <a:bodyPr/>
        <a:lstStyle/>
        <a:p>
          <a:endParaRPr lang="cs-CZ"/>
        </a:p>
      </dgm:t>
    </dgm:pt>
    <dgm:pt modelId="{C4389885-ADAC-45C7-B8CF-07F426F83715}" type="pres">
      <dgm:prSet presAssocID="{932407DF-B28C-404A-A6CB-A23A2A5B7210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B136EF4C-1502-4122-BE46-B7534FAB4276}" type="pres">
      <dgm:prSet presAssocID="{963A2E82-8B38-4279-9B34-4D27DB11B90E}" presName="posSpace" presStyleCnt="0"/>
      <dgm:spPr/>
    </dgm:pt>
    <dgm:pt modelId="{025EE4CE-724F-4416-A2C3-A2D88FA9C3E4}" type="pres">
      <dgm:prSet presAssocID="{963A2E82-8B38-4279-9B34-4D27DB11B90E}" presName="vertFlow" presStyleCnt="0"/>
      <dgm:spPr/>
    </dgm:pt>
    <dgm:pt modelId="{1446E332-938E-4E36-8321-690D73072F92}" type="pres">
      <dgm:prSet presAssocID="{963A2E82-8B38-4279-9B34-4D27DB11B90E}" presName="topSpace" presStyleCnt="0"/>
      <dgm:spPr/>
    </dgm:pt>
    <dgm:pt modelId="{D369AC57-66BF-4106-BF0E-48CF0F8B8F06}" type="pres">
      <dgm:prSet presAssocID="{963A2E82-8B38-4279-9B34-4D27DB11B90E}" presName="firstComp" presStyleCnt="0"/>
      <dgm:spPr/>
    </dgm:pt>
    <dgm:pt modelId="{F25A5051-721F-4E45-B473-6EF9DE0D605C}" type="pres">
      <dgm:prSet presAssocID="{963A2E82-8B38-4279-9B34-4D27DB11B90E}" presName="firstChild" presStyleLbl="bgAccFollowNode1" presStyleIdx="0" presStyleCnt="3"/>
      <dgm:spPr/>
      <dgm:t>
        <a:bodyPr/>
        <a:lstStyle/>
        <a:p>
          <a:endParaRPr lang="cs-CZ"/>
        </a:p>
      </dgm:t>
    </dgm:pt>
    <dgm:pt modelId="{0289D31B-D2B3-48F3-A7B1-D3E16009EA33}" type="pres">
      <dgm:prSet presAssocID="{963A2E82-8B38-4279-9B34-4D27DB11B90E}" presName="firstChildTx" presStyleLbl="b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E2FF77D-88DF-4AF7-8955-50ABD1A0494D}" type="pres">
      <dgm:prSet presAssocID="{963A2E82-8B38-4279-9B34-4D27DB11B90E}" presName="negSpace" presStyleCnt="0"/>
      <dgm:spPr/>
    </dgm:pt>
    <dgm:pt modelId="{4E174B53-03A3-4B03-BCDC-7B7E2FF470B2}" type="pres">
      <dgm:prSet presAssocID="{963A2E82-8B38-4279-9B34-4D27DB11B90E}" presName="circle" presStyleLbl="node1" presStyleIdx="0" presStyleCnt="3"/>
      <dgm:spPr/>
      <dgm:t>
        <a:bodyPr/>
        <a:lstStyle/>
        <a:p>
          <a:endParaRPr lang="cs-CZ"/>
        </a:p>
      </dgm:t>
    </dgm:pt>
    <dgm:pt modelId="{3CE56159-FA28-4992-9FDC-46B7D454D4C4}" type="pres">
      <dgm:prSet presAssocID="{25506FA0-7C4B-46A4-BB5B-7801C4C0901B}" presName="transSpace" presStyleCnt="0"/>
      <dgm:spPr/>
    </dgm:pt>
    <dgm:pt modelId="{0146BBD5-7C2D-4D3F-84E5-364885C3D984}" type="pres">
      <dgm:prSet presAssocID="{39E9A6A2-7449-43AD-A7EF-6AE75626C74E}" presName="posSpace" presStyleCnt="0"/>
      <dgm:spPr/>
    </dgm:pt>
    <dgm:pt modelId="{F8B77AD6-2DE6-4394-9A34-127F54BB305E}" type="pres">
      <dgm:prSet presAssocID="{39E9A6A2-7449-43AD-A7EF-6AE75626C74E}" presName="vertFlow" presStyleCnt="0"/>
      <dgm:spPr/>
    </dgm:pt>
    <dgm:pt modelId="{85D54B2E-A1F6-424E-AED0-4E69A6B1EF3A}" type="pres">
      <dgm:prSet presAssocID="{39E9A6A2-7449-43AD-A7EF-6AE75626C74E}" presName="topSpace" presStyleCnt="0"/>
      <dgm:spPr/>
    </dgm:pt>
    <dgm:pt modelId="{4FC0321D-401F-423E-B530-6DC93AD03D7F}" type="pres">
      <dgm:prSet presAssocID="{39E9A6A2-7449-43AD-A7EF-6AE75626C74E}" presName="firstComp" presStyleCnt="0"/>
      <dgm:spPr/>
    </dgm:pt>
    <dgm:pt modelId="{C8FDB13C-9AF4-4184-A7F7-1397F0B9D2E1}" type="pres">
      <dgm:prSet presAssocID="{39E9A6A2-7449-43AD-A7EF-6AE75626C74E}" presName="firstChild" presStyleLbl="bgAccFollowNode1" presStyleIdx="1" presStyleCnt="3"/>
      <dgm:spPr/>
      <dgm:t>
        <a:bodyPr/>
        <a:lstStyle/>
        <a:p>
          <a:endParaRPr lang="cs-CZ"/>
        </a:p>
      </dgm:t>
    </dgm:pt>
    <dgm:pt modelId="{51432762-A95F-4CC4-B3A3-62DA6F2A1238}" type="pres">
      <dgm:prSet presAssocID="{39E9A6A2-7449-43AD-A7EF-6AE75626C74E}" presName="firstChildTx" presStyleLbl="b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4942556-CB9C-4A86-B7D0-C3083ABFD2AD}" type="pres">
      <dgm:prSet presAssocID="{39E9A6A2-7449-43AD-A7EF-6AE75626C74E}" presName="negSpace" presStyleCnt="0"/>
      <dgm:spPr/>
    </dgm:pt>
    <dgm:pt modelId="{0A9ECDA3-99A6-4A2B-BBE1-93981F84BFD2}" type="pres">
      <dgm:prSet presAssocID="{39E9A6A2-7449-43AD-A7EF-6AE75626C74E}" presName="circle" presStyleLbl="node1" presStyleIdx="1" presStyleCnt="3"/>
      <dgm:spPr/>
      <dgm:t>
        <a:bodyPr/>
        <a:lstStyle/>
        <a:p>
          <a:endParaRPr lang="cs-CZ"/>
        </a:p>
      </dgm:t>
    </dgm:pt>
    <dgm:pt modelId="{6DA4436C-240C-4E7A-A808-4AB093F64A97}" type="pres">
      <dgm:prSet presAssocID="{E798290C-3EBF-480B-B9E2-D48DB2F9AA5D}" presName="transSpace" presStyleCnt="0"/>
      <dgm:spPr/>
    </dgm:pt>
    <dgm:pt modelId="{82E163F0-EA52-4EE4-8553-15684C25FC38}" type="pres">
      <dgm:prSet presAssocID="{0465DB62-E870-4AA9-8C91-9109E9966AC0}" presName="posSpace" presStyleCnt="0"/>
      <dgm:spPr/>
    </dgm:pt>
    <dgm:pt modelId="{407CF475-CDAD-4DCE-B836-C1F5D5F04476}" type="pres">
      <dgm:prSet presAssocID="{0465DB62-E870-4AA9-8C91-9109E9966AC0}" presName="vertFlow" presStyleCnt="0"/>
      <dgm:spPr/>
    </dgm:pt>
    <dgm:pt modelId="{BEB074E4-3092-4248-917E-FC169D61F5F5}" type="pres">
      <dgm:prSet presAssocID="{0465DB62-E870-4AA9-8C91-9109E9966AC0}" presName="topSpace" presStyleCnt="0"/>
      <dgm:spPr/>
    </dgm:pt>
    <dgm:pt modelId="{7D4CF3FC-45B4-4C7A-BE23-C390C9F6E1B8}" type="pres">
      <dgm:prSet presAssocID="{0465DB62-E870-4AA9-8C91-9109E9966AC0}" presName="firstComp" presStyleCnt="0"/>
      <dgm:spPr/>
    </dgm:pt>
    <dgm:pt modelId="{39BE99F8-649B-46F8-9B19-230DF0E2BE36}" type="pres">
      <dgm:prSet presAssocID="{0465DB62-E870-4AA9-8C91-9109E9966AC0}" presName="firstChild" presStyleLbl="bgAccFollowNode1" presStyleIdx="2" presStyleCnt="3"/>
      <dgm:spPr/>
      <dgm:t>
        <a:bodyPr/>
        <a:lstStyle/>
        <a:p>
          <a:endParaRPr lang="cs-CZ"/>
        </a:p>
      </dgm:t>
    </dgm:pt>
    <dgm:pt modelId="{E0C7CFCB-AC60-4C89-8821-F4617ECEDFFF}" type="pres">
      <dgm:prSet presAssocID="{0465DB62-E870-4AA9-8C91-9109E9966AC0}" presName="firstChildTx" presStyleLbl="b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3AC900B-9097-48CF-9C4A-1356394D64BA}" type="pres">
      <dgm:prSet presAssocID="{0465DB62-E870-4AA9-8C91-9109E9966AC0}" presName="negSpace" presStyleCnt="0"/>
      <dgm:spPr/>
    </dgm:pt>
    <dgm:pt modelId="{D52D8849-D4DD-4298-8270-B3EAC6ED3D07}" type="pres">
      <dgm:prSet presAssocID="{0465DB62-E870-4AA9-8C91-9109E9966AC0}" presName="circle" presStyleLbl="node1" presStyleIdx="2" presStyleCnt="3" custLinFactNeighborX="3123" custLinFactNeighborY="-7672"/>
      <dgm:spPr/>
      <dgm:t>
        <a:bodyPr/>
        <a:lstStyle/>
        <a:p>
          <a:endParaRPr lang="cs-CZ"/>
        </a:p>
      </dgm:t>
    </dgm:pt>
  </dgm:ptLst>
  <dgm:cxnLst>
    <dgm:cxn modelId="{70428801-5AF1-4B4A-AF89-ED0F80D13287}" type="presOf" srcId="{D5910DB1-1AA2-448C-AECE-32490970C370}" destId="{C8FDB13C-9AF4-4184-A7F7-1397F0B9D2E1}" srcOrd="0" destOrd="0" presId="urn:microsoft.com/office/officeart/2005/8/layout/hList9"/>
    <dgm:cxn modelId="{6925224D-60E4-4DF9-96E7-6BECD31B677E}" srcId="{932407DF-B28C-404A-A6CB-A23A2A5B7210}" destId="{39E9A6A2-7449-43AD-A7EF-6AE75626C74E}" srcOrd="1" destOrd="0" parTransId="{354B3804-01F6-43AC-9E39-7AD8B57E837F}" sibTransId="{E798290C-3EBF-480B-B9E2-D48DB2F9AA5D}"/>
    <dgm:cxn modelId="{150C77C1-B3A8-4B78-A682-A486955EDDC6}" type="presOf" srcId="{963A2E82-8B38-4279-9B34-4D27DB11B90E}" destId="{4E174B53-03A3-4B03-BCDC-7B7E2FF470B2}" srcOrd="0" destOrd="0" presId="urn:microsoft.com/office/officeart/2005/8/layout/hList9"/>
    <dgm:cxn modelId="{A7828E4D-E869-4C05-8A80-51B665AF4E02}" type="presOf" srcId="{0465DB62-E870-4AA9-8C91-9109E9966AC0}" destId="{D52D8849-D4DD-4298-8270-B3EAC6ED3D07}" srcOrd="0" destOrd="0" presId="urn:microsoft.com/office/officeart/2005/8/layout/hList9"/>
    <dgm:cxn modelId="{11DD8F40-472E-480E-9D2E-5133A0461222}" type="presOf" srcId="{932407DF-B28C-404A-A6CB-A23A2A5B7210}" destId="{C4389885-ADAC-45C7-B8CF-07F426F83715}" srcOrd="0" destOrd="0" presId="urn:microsoft.com/office/officeart/2005/8/layout/hList9"/>
    <dgm:cxn modelId="{44AACA1D-844D-4B2B-9749-DB4E1AC8DA2E}" type="presOf" srcId="{39E9A6A2-7449-43AD-A7EF-6AE75626C74E}" destId="{0A9ECDA3-99A6-4A2B-BBE1-93981F84BFD2}" srcOrd="0" destOrd="0" presId="urn:microsoft.com/office/officeart/2005/8/layout/hList9"/>
    <dgm:cxn modelId="{DA5E8CA2-4C87-49D2-96E6-BD20B6CEB6B7}" srcId="{963A2E82-8B38-4279-9B34-4D27DB11B90E}" destId="{2601A182-0D6E-457F-90E1-B82086AFE2FA}" srcOrd="0" destOrd="0" parTransId="{1A0AB9E6-E393-4547-9035-7FEA5DD758A4}" sibTransId="{2B4747E4-AD50-4521-98BA-CFA7704ACE93}"/>
    <dgm:cxn modelId="{43299459-B7E7-4C7C-93DF-3E1BF52732DB}" type="presOf" srcId="{7D98961D-9892-47E3-87D0-D5C3750CE7A0}" destId="{E0C7CFCB-AC60-4C89-8821-F4617ECEDFFF}" srcOrd="1" destOrd="0" presId="urn:microsoft.com/office/officeart/2005/8/layout/hList9"/>
    <dgm:cxn modelId="{82DC9FF3-34B4-4238-B1F8-468D3D2AF82B}" srcId="{932407DF-B28C-404A-A6CB-A23A2A5B7210}" destId="{963A2E82-8B38-4279-9B34-4D27DB11B90E}" srcOrd="0" destOrd="0" parTransId="{12E4AA95-902B-4962-A505-00038497424C}" sibTransId="{25506FA0-7C4B-46A4-BB5B-7801C4C0901B}"/>
    <dgm:cxn modelId="{E003FBF2-61A8-47DA-9C59-32C635DB0CDB}" srcId="{932407DF-B28C-404A-A6CB-A23A2A5B7210}" destId="{0465DB62-E870-4AA9-8C91-9109E9966AC0}" srcOrd="2" destOrd="0" parTransId="{86DA515A-9C27-40DA-A9F4-AB2AAC7546D5}" sibTransId="{C1D50A5A-FE2D-4BD8-946C-AFB4EF47DFEC}"/>
    <dgm:cxn modelId="{34294C5A-C376-48C1-A22E-A15880C5E00C}" type="presOf" srcId="{2601A182-0D6E-457F-90E1-B82086AFE2FA}" destId="{0289D31B-D2B3-48F3-A7B1-D3E16009EA33}" srcOrd="1" destOrd="0" presId="urn:microsoft.com/office/officeart/2005/8/layout/hList9"/>
    <dgm:cxn modelId="{07399878-DB03-470B-AD5A-F28F96BAB122}" srcId="{0465DB62-E870-4AA9-8C91-9109E9966AC0}" destId="{7D98961D-9892-47E3-87D0-D5C3750CE7A0}" srcOrd="0" destOrd="0" parTransId="{3CC55B55-F633-480A-9060-740C49879322}" sibTransId="{35F3A7A3-79BF-4055-A90A-B5D1BB511258}"/>
    <dgm:cxn modelId="{5A2D3CE0-4F08-450F-9936-F1D13E80BF3A}" type="presOf" srcId="{D5910DB1-1AA2-448C-AECE-32490970C370}" destId="{51432762-A95F-4CC4-B3A3-62DA6F2A1238}" srcOrd="1" destOrd="0" presId="urn:microsoft.com/office/officeart/2005/8/layout/hList9"/>
    <dgm:cxn modelId="{850D8D54-BABC-4E43-8B80-0CAF83B2488E}" type="presOf" srcId="{7D98961D-9892-47E3-87D0-D5C3750CE7A0}" destId="{39BE99F8-649B-46F8-9B19-230DF0E2BE36}" srcOrd="0" destOrd="0" presId="urn:microsoft.com/office/officeart/2005/8/layout/hList9"/>
    <dgm:cxn modelId="{0B04D291-91C9-4358-AF5B-0F6078ECACD5}" srcId="{39E9A6A2-7449-43AD-A7EF-6AE75626C74E}" destId="{D5910DB1-1AA2-448C-AECE-32490970C370}" srcOrd="0" destOrd="0" parTransId="{7C4E01EE-F4B5-4D26-A98D-BBD5CE671C11}" sibTransId="{D13C6565-CC16-472D-90E8-45B1BD22F3D1}"/>
    <dgm:cxn modelId="{1DC1F5A3-6E8E-4519-9414-8F5451CA35CC}" type="presOf" srcId="{2601A182-0D6E-457F-90E1-B82086AFE2FA}" destId="{F25A5051-721F-4E45-B473-6EF9DE0D605C}" srcOrd="0" destOrd="0" presId="urn:microsoft.com/office/officeart/2005/8/layout/hList9"/>
    <dgm:cxn modelId="{C7153419-ED78-426E-AAC5-DA954051A05F}" type="presParOf" srcId="{C4389885-ADAC-45C7-B8CF-07F426F83715}" destId="{B136EF4C-1502-4122-BE46-B7534FAB4276}" srcOrd="0" destOrd="0" presId="urn:microsoft.com/office/officeart/2005/8/layout/hList9"/>
    <dgm:cxn modelId="{50EABD89-60ED-4C79-A5DF-2FF59E594058}" type="presParOf" srcId="{C4389885-ADAC-45C7-B8CF-07F426F83715}" destId="{025EE4CE-724F-4416-A2C3-A2D88FA9C3E4}" srcOrd="1" destOrd="0" presId="urn:microsoft.com/office/officeart/2005/8/layout/hList9"/>
    <dgm:cxn modelId="{D2402026-64EF-43CC-9A8F-9F076DAC3DFD}" type="presParOf" srcId="{025EE4CE-724F-4416-A2C3-A2D88FA9C3E4}" destId="{1446E332-938E-4E36-8321-690D73072F92}" srcOrd="0" destOrd="0" presId="urn:microsoft.com/office/officeart/2005/8/layout/hList9"/>
    <dgm:cxn modelId="{E0573B99-BD55-4FA3-902C-7CCF61D4055A}" type="presParOf" srcId="{025EE4CE-724F-4416-A2C3-A2D88FA9C3E4}" destId="{D369AC57-66BF-4106-BF0E-48CF0F8B8F06}" srcOrd="1" destOrd="0" presId="urn:microsoft.com/office/officeart/2005/8/layout/hList9"/>
    <dgm:cxn modelId="{09F0472F-3912-4521-AACD-5DEE05918FAF}" type="presParOf" srcId="{D369AC57-66BF-4106-BF0E-48CF0F8B8F06}" destId="{F25A5051-721F-4E45-B473-6EF9DE0D605C}" srcOrd="0" destOrd="0" presId="urn:microsoft.com/office/officeart/2005/8/layout/hList9"/>
    <dgm:cxn modelId="{C1D127EA-4C8F-410C-8FC4-FDD291A9EEE2}" type="presParOf" srcId="{D369AC57-66BF-4106-BF0E-48CF0F8B8F06}" destId="{0289D31B-D2B3-48F3-A7B1-D3E16009EA33}" srcOrd="1" destOrd="0" presId="urn:microsoft.com/office/officeart/2005/8/layout/hList9"/>
    <dgm:cxn modelId="{73910946-3CD7-4749-8FC0-0F7246F3A099}" type="presParOf" srcId="{C4389885-ADAC-45C7-B8CF-07F426F83715}" destId="{9E2FF77D-88DF-4AF7-8955-50ABD1A0494D}" srcOrd="2" destOrd="0" presId="urn:microsoft.com/office/officeart/2005/8/layout/hList9"/>
    <dgm:cxn modelId="{0D6321EB-0A08-4F2B-8263-8CC13FF02F89}" type="presParOf" srcId="{C4389885-ADAC-45C7-B8CF-07F426F83715}" destId="{4E174B53-03A3-4B03-BCDC-7B7E2FF470B2}" srcOrd="3" destOrd="0" presId="urn:microsoft.com/office/officeart/2005/8/layout/hList9"/>
    <dgm:cxn modelId="{38576D8D-D4D6-445C-B7B7-41E92D25786A}" type="presParOf" srcId="{C4389885-ADAC-45C7-B8CF-07F426F83715}" destId="{3CE56159-FA28-4992-9FDC-46B7D454D4C4}" srcOrd="4" destOrd="0" presId="urn:microsoft.com/office/officeart/2005/8/layout/hList9"/>
    <dgm:cxn modelId="{492CE8B7-0FBB-4C85-BA54-EC84493FF03E}" type="presParOf" srcId="{C4389885-ADAC-45C7-B8CF-07F426F83715}" destId="{0146BBD5-7C2D-4D3F-84E5-364885C3D984}" srcOrd="5" destOrd="0" presId="urn:microsoft.com/office/officeart/2005/8/layout/hList9"/>
    <dgm:cxn modelId="{57AAEAE0-435A-4A2D-804C-32ECD240C23B}" type="presParOf" srcId="{C4389885-ADAC-45C7-B8CF-07F426F83715}" destId="{F8B77AD6-2DE6-4394-9A34-127F54BB305E}" srcOrd="6" destOrd="0" presId="urn:microsoft.com/office/officeart/2005/8/layout/hList9"/>
    <dgm:cxn modelId="{C9D529A7-7E21-4639-9D79-DA7F2E603982}" type="presParOf" srcId="{F8B77AD6-2DE6-4394-9A34-127F54BB305E}" destId="{85D54B2E-A1F6-424E-AED0-4E69A6B1EF3A}" srcOrd="0" destOrd="0" presId="urn:microsoft.com/office/officeart/2005/8/layout/hList9"/>
    <dgm:cxn modelId="{6293150C-8931-42A4-9D78-BC4F68857231}" type="presParOf" srcId="{F8B77AD6-2DE6-4394-9A34-127F54BB305E}" destId="{4FC0321D-401F-423E-B530-6DC93AD03D7F}" srcOrd="1" destOrd="0" presId="urn:microsoft.com/office/officeart/2005/8/layout/hList9"/>
    <dgm:cxn modelId="{3FE80100-4678-4A40-8DB4-9E44AE10E53C}" type="presParOf" srcId="{4FC0321D-401F-423E-B530-6DC93AD03D7F}" destId="{C8FDB13C-9AF4-4184-A7F7-1397F0B9D2E1}" srcOrd="0" destOrd="0" presId="urn:microsoft.com/office/officeart/2005/8/layout/hList9"/>
    <dgm:cxn modelId="{33123313-DFEE-4D8C-8440-DC1EA446123E}" type="presParOf" srcId="{4FC0321D-401F-423E-B530-6DC93AD03D7F}" destId="{51432762-A95F-4CC4-B3A3-62DA6F2A1238}" srcOrd="1" destOrd="0" presId="urn:microsoft.com/office/officeart/2005/8/layout/hList9"/>
    <dgm:cxn modelId="{33206C13-65C4-4F89-848D-29F164B0031F}" type="presParOf" srcId="{C4389885-ADAC-45C7-B8CF-07F426F83715}" destId="{24942556-CB9C-4A86-B7D0-C3083ABFD2AD}" srcOrd="7" destOrd="0" presId="urn:microsoft.com/office/officeart/2005/8/layout/hList9"/>
    <dgm:cxn modelId="{4D2AA0D7-82A0-47A5-9ACA-5D1D84F68F55}" type="presParOf" srcId="{C4389885-ADAC-45C7-B8CF-07F426F83715}" destId="{0A9ECDA3-99A6-4A2B-BBE1-93981F84BFD2}" srcOrd="8" destOrd="0" presId="urn:microsoft.com/office/officeart/2005/8/layout/hList9"/>
    <dgm:cxn modelId="{F410DB59-86F0-4E0F-91AA-A58842F6F327}" type="presParOf" srcId="{C4389885-ADAC-45C7-B8CF-07F426F83715}" destId="{6DA4436C-240C-4E7A-A808-4AB093F64A97}" srcOrd="9" destOrd="0" presId="urn:microsoft.com/office/officeart/2005/8/layout/hList9"/>
    <dgm:cxn modelId="{2232CCF6-8EF9-4D18-89F2-75E91027F99B}" type="presParOf" srcId="{C4389885-ADAC-45C7-B8CF-07F426F83715}" destId="{82E163F0-EA52-4EE4-8553-15684C25FC38}" srcOrd="10" destOrd="0" presId="urn:microsoft.com/office/officeart/2005/8/layout/hList9"/>
    <dgm:cxn modelId="{05E758A9-28DC-436A-9863-8C8CFC810725}" type="presParOf" srcId="{C4389885-ADAC-45C7-B8CF-07F426F83715}" destId="{407CF475-CDAD-4DCE-B836-C1F5D5F04476}" srcOrd="11" destOrd="0" presId="urn:microsoft.com/office/officeart/2005/8/layout/hList9"/>
    <dgm:cxn modelId="{618790C9-6E97-4825-9AA7-28E2A69C421A}" type="presParOf" srcId="{407CF475-CDAD-4DCE-B836-C1F5D5F04476}" destId="{BEB074E4-3092-4248-917E-FC169D61F5F5}" srcOrd="0" destOrd="0" presId="urn:microsoft.com/office/officeart/2005/8/layout/hList9"/>
    <dgm:cxn modelId="{8BF870DF-0C3F-4285-ADEF-54DBFE5143CB}" type="presParOf" srcId="{407CF475-CDAD-4DCE-B836-C1F5D5F04476}" destId="{7D4CF3FC-45B4-4C7A-BE23-C390C9F6E1B8}" srcOrd="1" destOrd="0" presId="urn:microsoft.com/office/officeart/2005/8/layout/hList9"/>
    <dgm:cxn modelId="{EC1D5F0F-2786-4F9F-8D2E-4F1973C5118E}" type="presParOf" srcId="{7D4CF3FC-45B4-4C7A-BE23-C390C9F6E1B8}" destId="{39BE99F8-649B-46F8-9B19-230DF0E2BE36}" srcOrd="0" destOrd="0" presId="urn:microsoft.com/office/officeart/2005/8/layout/hList9"/>
    <dgm:cxn modelId="{31A28A31-A4DC-47FB-8B6C-E0D89F98C51E}" type="presParOf" srcId="{7D4CF3FC-45B4-4C7A-BE23-C390C9F6E1B8}" destId="{E0C7CFCB-AC60-4C89-8821-F4617ECEDFFF}" srcOrd="1" destOrd="0" presId="urn:microsoft.com/office/officeart/2005/8/layout/hList9"/>
    <dgm:cxn modelId="{D0E7FBC1-1AC4-4C95-88AD-43F7277BF0EC}" type="presParOf" srcId="{C4389885-ADAC-45C7-B8CF-07F426F83715}" destId="{C3AC900B-9097-48CF-9C4A-1356394D64BA}" srcOrd="12" destOrd="0" presId="urn:microsoft.com/office/officeart/2005/8/layout/hList9"/>
    <dgm:cxn modelId="{267A0C23-D8D0-41F6-BFA3-005250ED23C4}" type="presParOf" srcId="{C4389885-ADAC-45C7-B8CF-07F426F83715}" destId="{D52D8849-D4DD-4298-8270-B3EAC6ED3D07}" srcOrd="1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A3A372-2B90-456A-AADC-D7FF67454334}">
      <dsp:nvSpPr>
        <dsp:cNvPr id="0" name=""/>
        <dsp:cNvSpPr/>
      </dsp:nvSpPr>
      <dsp:spPr>
        <a:xfrm>
          <a:off x="1488856" y="1694"/>
          <a:ext cx="1556891" cy="7784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PÁROVÉ PLOUTVE</a:t>
          </a:r>
          <a:endParaRPr lang="cs-CZ" sz="2400" kern="1200" dirty="0"/>
        </a:p>
      </dsp:txBody>
      <dsp:txXfrm>
        <a:off x="1511656" y="24494"/>
        <a:ext cx="1511291" cy="732845"/>
      </dsp:txXfrm>
    </dsp:sp>
    <dsp:sp modelId="{D4341A1B-3B8D-49C1-9AA1-51BD0D826028}">
      <dsp:nvSpPr>
        <dsp:cNvPr id="0" name=""/>
        <dsp:cNvSpPr/>
      </dsp:nvSpPr>
      <dsp:spPr>
        <a:xfrm>
          <a:off x="1644545" y="780140"/>
          <a:ext cx="155689" cy="5838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3834"/>
              </a:lnTo>
              <a:lnTo>
                <a:pt x="155689" y="58383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736063-3F8B-4559-B9F8-9DC28A4095CE}">
      <dsp:nvSpPr>
        <dsp:cNvPr id="0" name=""/>
        <dsp:cNvSpPr/>
      </dsp:nvSpPr>
      <dsp:spPr>
        <a:xfrm>
          <a:off x="1800235" y="974751"/>
          <a:ext cx="1245513" cy="778445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PRSNÍ</a:t>
          </a:r>
          <a:endParaRPr lang="cs-CZ" sz="2400" kern="1200" dirty="0"/>
        </a:p>
      </dsp:txBody>
      <dsp:txXfrm>
        <a:off x="1823035" y="997551"/>
        <a:ext cx="1199913" cy="732845"/>
      </dsp:txXfrm>
    </dsp:sp>
    <dsp:sp modelId="{8ACBC54A-8480-4E61-8839-A23DC9EF4FD0}">
      <dsp:nvSpPr>
        <dsp:cNvPr id="0" name=""/>
        <dsp:cNvSpPr/>
      </dsp:nvSpPr>
      <dsp:spPr>
        <a:xfrm>
          <a:off x="1644545" y="780140"/>
          <a:ext cx="155689" cy="15568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56891"/>
              </a:lnTo>
              <a:lnTo>
                <a:pt x="155689" y="1556891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26BE03-C5AC-4291-A663-0A82B2DF9033}">
      <dsp:nvSpPr>
        <dsp:cNvPr id="0" name=""/>
        <dsp:cNvSpPr/>
      </dsp:nvSpPr>
      <dsp:spPr>
        <a:xfrm>
          <a:off x="1800235" y="1947809"/>
          <a:ext cx="1245513" cy="778445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BŘIŠNÍ</a:t>
          </a:r>
          <a:endParaRPr lang="cs-CZ" sz="2400" kern="1200" dirty="0"/>
        </a:p>
      </dsp:txBody>
      <dsp:txXfrm>
        <a:off x="1823035" y="1970609"/>
        <a:ext cx="1199913" cy="732845"/>
      </dsp:txXfrm>
    </dsp:sp>
    <dsp:sp modelId="{315DE7CE-8AFB-494E-A37F-E5FA3DF90F89}">
      <dsp:nvSpPr>
        <dsp:cNvPr id="0" name=""/>
        <dsp:cNvSpPr/>
      </dsp:nvSpPr>
      <dsp:spPr>
        <a:xfrm>
          <a:off x="3434971" y="1694"/>
          <a:ext cx="1556891" cy="77844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NEPÁROVÉ PLOUTVE</a:t>
          </a:r>
          <a:endParaRPr lang="cs-CZ" sz="2400" kern="1200" dirty="0"/>
        </a:p>
      </dsp:txBody>
      <dsp:txXfrm>
        <a:off x="3457771" y="24494"/>
        <a:ext cx="1511291" cy="732845"/>
      </dsp:txXfrm>
    </dsp:sp>
    <dsp:sp modelId="{A97F7768-ABC0-4B72-970C-3520AD989BC4}">
      <dsp:nvSpPr>
        <dsp:cNvPr id="0" name=""/>
        <dsp:cNvSpPr/>
      </dsp:nvSpPr>
      <dsp:spPr>
        <a:xfrm>
          <a:off x="3590660" y="780140"/>
          <a:ext cx="155689" cy="5838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3834"/>
              </a:lnTo>
              <a:lnTo>
                <a:pt x="155689" y="58383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43704F-E6F2-4087-8277-93CB0E44D8CC}">
      <dsp:nvSpPr>
        <dsp:cNvPr id="0" name=""/>
        <dsp:cNvSpPr/>
      </dsp:nvSpPr>
      <dsp:spPr>
        <a:xfrm>
          <a:off x="3746349" y="974751"/>
          <a:ext cx="1245513" cy="778445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HŘBETNÍ</a:t>
          </a:r>
          <a:endParaRPr lang="cs-CZ" sz="2400" kern="1200" dirty="0"/>
        </a:p>
      </dsp:txBody>
      <dsp:txXfrm>
        <a:off x="3769149" y="997551"/>
        <a:ext cx="1199913" cy="732845"/>
      </dsp:txXfrm>
    </dsp:sp>
    <dsp:sp modelId="{9A614930-179B-4193-9BF1-4DABC4CD3D87}">
      <dsp:nvSpPr>
        <dsp:cNvPr id="0" name=""/>
        <dsp:cNvSpPr/>
      </dsp:nvSpPr>
      <dsp:spPr>
        <a:xfrm>
          <a:off x="3590660" y="780140"/>
          <a:ext cx="155689" cy="15568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56891"/>
              </a:lnTo>
              <a:lnTo>
                <a:pt x="155689" y="1556891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EDCC2A-3392-4A00-819D-91D61D0C6F50}">
      <dsp:nvSpPr>
        <dsp:cNvPr id="0" name=""/>
        <dsp:cNvSpPr/>
      </dsp:nvSpPr>
      <dsp:spPr>
        <a:xfrm>
          <a:off x="3746349" y="1947809"/>
          <a:ext cx="1245513" cy="778445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OCASNÍ</a:t>
          </a:r>
          <a:endParaRPr lang="cs-CZ" sz="2400" kern="1200" dirty="0"/>
        </a:p>
      </dsp:txBody>
      <dsp:txXfrm>
        <a:off x="3769149" y="1970609"/>
        <a:ext cx="1199913" cy="732845"/>
      </dsp:txXfrm>
    </dsp:sp>
    <dsp:sp modelId="{B547A41B-2DC0-40D1-B449-190F352D1398}">
      <dsp:nvSpPr>
        <dsp:cNvPr id="0" name=""/>
        <dsp:cNvSpPr/>
      </dsp:nvSpPr>
      <dsp:spPr>
        <a:xfrm>
          <a:off x="3590660" y="780140"/>
          <a:ext cx="155689" cy="25299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29949"/>
              </a:lnTo>
              <a:lnTo>
                <a:pt x="155689" y="2529949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4418B9-F138-46CA-909F-BF68B081CE44}">
      <dsp:nvSpPr>
        <dsp:cNvPr id="0" name=""/>
        <dsp:cNvSpPr/>
      </dsp:nvSpPr>
      <dsp:spPr>
        <a:xfrm>
          <a:off x="3746349" y="2920866"/>
          <a:ext cx="1245513" cy="778445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ŘITNÍ</a:t>
          </a:r>
          <a:endParaRPr lang="cs-CZ" sz="2400" kern="1200" dirty="0"/>
        </a:p>
      </dsp:txBody>
      <dsp:txXfrm>
        <a:off x="3769149" y="2943666"/>
        <a:ext cx="1199913" cy="7328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5A5051-721F-4E45-B473-6EF9DE0D605C}">
      <dsp:nvSpPr>
        <dsp:cNvPr id="0" name=""/>
        <dsp:cNvSpPr/>
      </dsp:nvSpPr>
      <dsp:spPr>
        <a:xfrm>
          <a:off x="900154" y="1290492"/>
          <a:ext cx="1686474" cy="1124878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JIKERNAČKA</a:t>
          </a:r>
          <a:endParaRPr lang="cs-CZ" sz="2000" kern="1200" dirty="0"/>
        </a:p>
      </dsp:txBody>
      <dsp:txXfrm>
        <a:off x="1169990" y="1290492"/>
        <a:ext cx="1416638" cy="1124878"/>
      </dsp:txXfrm>
    </dsp:sp>
    <dsp:sp modelId="{4E174B53-03A3-4B03-BCDC-7B7E2FF470B2}">
      <dsp:nvSpPr>
        <dsp:cNvPr id="0" name=""/>
        <dsp:cNvSpPr/>
      </dsp:nvSpPr>
      <dsp:spPr>
        <a:xfrm>
          <a:off x="701" y="840765"/>
          <a:ext cx="1124316" cy="112431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SAMIČKA</a:t>
          </a:r>
          <a:endParaRPr lang="cs-CZ" sz="1600" kern="1200" dirty="0"/>
        </a:p>
      </dsp:txBody>
      <dsp:txXfrm>
        <a:off x="165353" y="1005417"/>
        <a:ext cx="795012" cy="795012"/>
      </dsp:txXfrm>
    </dsp:sp>
    <dsp:sp modelId="{C8FDB13C-9AF4-4184-A7F7-1397F0B9D2E1}">
      <dsp:nvSpPr>
        <dsp:cNvPr id="0" name=""/>
        <dsp:cNvSpPr/>
      </dsp:nvSpPr>
      <dsp:spPr>
        <a:xfrm>
          <a:off x="3710945" y="1290492"/>
          <a:ext cx="1686474" cy="1124878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MLÍČÁK</a:t>
          </a:r>
          <a:endParaRPr lang="cs-CZ" sz="2000" kern="1200" dirty="0"/>
        </a:p>
      </dsp:txBody>
      <dsp:txXfrm>
        <a:off x="3980781" y="1290492"/>
        <a:ext cx="1416638" cy="1124878"/>
      </dsp:txXfrm>
    </dsp:sp>
    <dsp:sp modelId="{0A9ECDA3-99A6-4A2B-BBE1-93981F84BFD2}">
      <dsp:nvSpPr>
        <dsp:cNvPr id="0" name=""/>
        <dsp:cNvSpPr/>
      </dsp:nvSpPr>
      <dsp:spPr>
        <a:xfrm>
          <a:off x="2811492" y="840765"/>
          <a:ext cx="1124316" cy="112431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SAMEČEK</a:t>
          </a:r>
          <a:endParaRPr lang="cs-CZ" sz="1600" kern="1200" dirty="0"/>
        </a:p>
      </dsp:txBody>
      <dsp:txXfrm>
        <a:off x="2976144" y="1005417"/>
        <a:ext cx="795012" cy="795012"/>
      </dsp:txXfrm>
    </dsp:sp>
    <dsp:sp modelId="{39BE99F8-649B-46F8-9B19-230DF0E2BE36}">
      <dsp:nvSpPr>
        <dsp:cNvPr id="0" name=""/>
        <dsp:cNvSpPr/>
      </dsp:nvSpPr>
      <dsp:spPr>
        <a:xfrm>
          <a:off x="6521736" y="1290492"/>
          <a:ext cx="1686474" cy="1124878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PLŮDEK</a:t>
          </a:r>
          <a:endParaRPr lang="cs-CZ" sz="2000" kern="1200" dirty="0"/>
        </a:p>
      </dsp:txBody>
      <dsp:txXfrm>
        <a:off x="6791571" y="1290492"/>
        <a:ext cx="1416638" cy="1124878"/>
      </dsp:txXfrm>
    </dsp:sp>
    <dsp:sp modelId="{D52D8849-D4DD-4298-8270-B3EAC6ED3D07}">
      <dsp:nvSpPr>
        <dsp:cNvPr id="0" name=""/>
        <dsp:cNvSpPr/>
      </dsp:nvSpPr>
      <dsp:spPr>
        <a:xfrm>
          <a:off x="5703041" y="754507"/>
          <a:ext cx="1124316" cy="112431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MALÁ RYBKA</a:t>
          </a:r>
          <a:endParaRPr lang="cs-CZ" sz="1600" kern="1200" dirty="0"/>
        </a:p>
      </dsp:txBody>
      <dsp:txXfrm>
        <a:off x="5867693" y="919159"/>
        <a:ext cx="795012" cy="7950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22. 6. 2013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45" t="14583" r="3758" b="10417"/>
          <a:stretch>
            <a:fillRect/>
          </a:stretch>
        </p:blipFill>
        <p:spPr bwMode="auto">
          <a:xfrm>
            <a:off x="500034" y="0"/>
            <a:ext cx="8286808" cy="2285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                                              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Výukový materiál </a:t>
            </a:r>
          </a:p>
          <a:p>
            <a:pPr>
              <a:buNone/>
            </a:pP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                                    </a:t>
            </a:r>
            <a:r>
              <a:rPr lang="cs-CZ" sz="300" b="1" dirty="0" smtClean="0">
                <a:solidFill>
                  <a:schemeClr val="bg1"/>
                </a:solidFill>
                <a:cs typeface="Times New Roman" pitchFamily="18" charset="0"/>
              </a:rPr>
              <a:t>    </a:t>
            </a:r>
            <a:r>
              <a:rPr lang="cs-CZ" sz="3000" b="1" dirty="0" smtClean="0">
                <a:solidFill>
                  <a:schemeClr val="bg1"/>
                </a:solidFill>
                <a:cs typeface="Times New Roman" pitchFamily="18" charset="0"/>
              </a:rPr>
              <a:t>zpracovaný  v rámci projektu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Registrační číslo projektu: </a:t>
            </a:r>
            <a:r>
              <a:rPr lang="cs-CZ" sz="2000" dirty="0" smtClean="0"/>
              <a:t>CZ 1.07/1.4.00/21.1886</a:t>
            </a:r>
            <a:endParaRPr lang="cs-CZ" sz="2000" b="1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Šablona: 52                                     Sada:  </a:t>
            </a:r>
            <a:r>
              <a:rPr lang="cs-CZ" sz="2000" dirty="0" err="1" smtClean="0">
                <a:cs typeface="Times New Roman" pitchFamily="18" charset="0"/>
              </a:rPr>
              <a:t>Př</a:t>
            </a:r>
            <a:r>
              <a:rPr lang="cs-CZ" sz="2000" smtClean="0">
                <a:cs typeface="Times New Roman" pitchFamily="18" charset="0"/>
              </a:rPr>
              <a:t> 7/05</a:t>
            </a:r>
            <a:endParaRPr lang="cs-CZ" sz="2000" dirty="0" smtClean="0"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Předmět: </a:t>
            </a:r>
            <a:r>
              <a:rPr lang="cs-CZ" sz="2000" dirty="0" smtClean="0">
                <a:cs typeface="Times New Roman" pitchFamily="18" charset="0"/>
              </a:rPr>
              <a:t>přírodopis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Ročník: </a:t>
            </a:r>
            <a:r>
              <a:rPr lang="cs-CZ" sz="2000" dirty="0">
                <a:cs typeface="Times New Roman" pitchFamily="18" charset="0"/>
              </a:rPr>
              <a:t>7</a:t>
            </a:r>
            <a:r>
              <a:rPr lang="cs-CZ" sz="2000" dirty="0" smtClean="0">
                <a:cs typeface="Times New Roman" pitchFamily="18" charset="0"/>
              </a:rPr>
              <a:t>. 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Jméno autora (vč. titul): </a:t>
            </a:r>
            <a:r>
              <a:rPr lang="cs-CZ" sz="2000" dirty="0" smtClean="0">
                <a:cs typeface="Times New Roman" pitchFamily="18" charset="0"/>
              </a:rPr>
              <a:t>Mgr. Petr Střížek</a:t>
            </a:r>
            <a:r>
              <a:rPr lang="cs-CZ" sz="2000" b="1" dirty="0" smtClean="0"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r>
              <a:rPr lang="cs-CZ" sz="2000" b="1" dirty="0" smtClean="0">
                <a:cs typeface="Times New Roman" pitchFamily="18" charset="0"/>
              </a:rPr>
              <a:t>		Škola – adresa: </a:t>
            </a:r>
            <a:r>
              <a:rPr lang="cs-CZ" sz="2000" dirty="0" smtClean="0">
                <a:cs typeface="Times New Roman" pitchFamily="18" charset="0"/>
              </a:rPr>
              <a:t>ZŠ Ústí nad Labem – Hluboká 150  </a:t>
            </a:r>
          </a:p>
          <a:p>
            <a:pPr>
              <a:buNone/>
            </a:pPr>
            <a:endParaRPr lang="cs-CZ" sz="2800" b="1" dirty="0" smtClean="0"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l="5133" t="21875" r="10173" b="12500"/>
          <a:stretch>
            <a:fillRect/>
          </a:stretch>
        </p:blipFill>
        <p:spPr bwMode="auto">
          <a:xfrm>
            <a:off x="611560" y="188640"/>
            <a:ext cx="2491861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obrázek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2132856"/>
            <a:ext cx="5603330" cy="136815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7382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1470025"/>
          </a:xfrm>
          <a:solidFill>
            <a:srgbClr val="FFFF99"/>
          </a:solidFill>
        </p:spPr>
        <p:txBody>
          <a:bodyPr/>
          <a:lstStyle/>
          <a:p>
            <a:r>
              <a:rPr lang="cs-CZ" dirty="0" smtClean="0"/>
              <a:t>3. třída obratlovců: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844824"/>
            <a:ext cx="6400800" cy="1752600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cs-CZ" sz="9600" dirty="0" smtClean="0">
                <a:solidFill>
                  <a:schemeClr val="bg1"/>
                </a:solidFill>
              </a:rPr>
              <a:t>RYBY</a:t>
            </a:r>
            <a:endParaRPr lang="cs-CZ" sz="9600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4293096"/>
            <a:ext cx="82089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u="sng" dirty="0" smtClean="0"/>
              <a:t>Klíčová slova: </a:t>
            </a:r>
            <a:r>
              <a:rPr lang="cs-CZ" sz="2000" dirty="0" smtClean="0"/>
              <a:t>páteř, párové a nepárové ploutve, plynový měchýř, plůdek, …</a:t>
            </a:r>
          </a:p>
          <a:p>
            <a:endParaRPr lang="cs-CZ" sz="2000" dirty="0"/>
          </a:p>
          <a:p>
            <a:r>
              <a:rPr lang="cs-CZ" sz="2000" u="sng" dirty="0" smtClean="0"/>
              <a:t>Anotace</a:t>
            </a:r>
            <a:r>
              <a:rPr lang="cs-CZ" sz="2000" dirty="0" smtClean="0"/>
              <a:t>: Pomocí prezentace seznámení s vnější stavbou, rozmnožováním a systémem ryb. Zápis do sešitu.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488832" cy="1944216"/>
          </a:xfrm>
        </p:spPr>
        <p:txBody>
          <a:bodyPr>
            <a:normAutofit fontScale="90000"/>
          </a:bodyPr>
          <a:lstStyle/>
          <a:p>
            <a:pPr lvl="0"/>
            <a:r>
              <a:rPr lang="cs-CZ" dirty="0" smtClean="0"/>
              <a:t>RYBY mají </a:t>
            </a:r>
            <a:r>
              <a:rPr lang="cs-CZ" b="1" dirty="0" smtClean="0"/>
              <a:t>vnitřní kostru</a:t>
            </a:r>
            <a:r>
              <a:rPr lang="cs-CZ" dirty="0" smtClean="0"/>
              <a:t>, jejíž osou </a:t>
            </a:r>
            <a:r>
              <a:rPr lang="cs-CZ" u="sng" dirty="0" smtClean="0"/>
              <a:t>je páteř</a:t>
            </a:r>
            <a:r>
              <a:rPr lang="cs-CZ" dirty="0" smtClean="0"/>
              <a:t> složená z obratlů.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1028" name="Picture 4" descr="C:\Documents and Settings\User\Local Settings\Temporary Internet Files\Content.IE5\UU62A8WB\MC900237249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564904"/>
            <a:ext cx="7398922" cy="2571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Řekni, jak se ryby ve vodě pohybují.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2053" name="Picture 5" descr="C:\Documents and Settings\User\Local Settings\Temporary Internet Files\Content.IE5\G730MSV2\MC900084012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420888"/>
            <a:ext cx="7056784" cy="3312368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395536" y="1268760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u="sng" dirty="0" smtClean="0"/>
              <a:t>Pohyb</a:t>
            </a:r>
            <a:r>
              <a:rPr lang="cs-CZ" sz="3600" dirty="0" smtClean="0"/>
              <a:t> jim umožňují </a:t>
            </a:r>
            <a:r>
              <a:rPr lang="cs-CZ" sz="3600" u="sng" dirty="0" smtClean="0"/>
              <a:t>ploutve </a:t>
            </a:r>
            <a:r>
              <a:rPr lang="cs-CZ" sz="3600" dirty="0" smtClean="0"/>
              <a:t>a svaly .</a:t>
            </a:r>
          </a:p>
          <a:p>
            <a:pPr algn="ctr"/>
            <a:r>
              <a:rPr lang="cs-CZ" sz="3600" b="1" dirty="0" smtClean="0"/>
              <a:t>Ploutve dělíme na párové a nepárové.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83768" y="3140968"/>
            <a:ext cx="3528392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HŘBETNÍ - NEPÁROVÁ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92080" y="2564904"/>
            <a:ext cx="3528392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OCASNÍ - NEPÁROVÁ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615608" y="5661248"/>
            <a:ext cx="2988840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ŘITNÍ - NEPÁROVÁ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79712" y="5877272"/>
            <a:ext cx="3528392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BŘIŠNÍ - PÁROVÁ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0" y="5229200"/>
            <a:ext cx="2808312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PRSNÍ - PÁROVÁ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algn="l"/>
            <a:r>
              <a:rPr lang="cs-CZ" dirty="0" smtClean="0"/>
              <a:t>Zopakujeme si: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043608" y="1340768"/>
          <a:ext cx="6480720" cy="37010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39552" y="5589240"/>
            <a:ext cx="8424936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cs-CZ" sz="3200" dirty="0" smtClean="0"/>
              <a:t>Tělo ryb je ve vodě nadlehčováno </a:t>
            </a:r>
            <a:r>
              <a:rPr lang="cs-CZ" sz="3200" u="sng" dirty="0" smtClean="0"/>
              <a:t>plynovým měchýřem</a:t>
            </a:r>
            <a:r>
              <a:rPr lang="cs-CZ" sz="3200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1A3A372-2B90-456A-AADC-D7FF674543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01A3A372-2B90-456A-AADC-D7FF674543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01A3A372-2B90-456A-AADC-D7FF674543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4341A1B-3B8D-49C1-9AA1-51BD0D8260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D4341A1B-3B8D-49C1-9AA1-51BD0D8260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D4341A1B-3B8D-49C1-9AA1-51BD0D8260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D736063-3F8B-4559-B9F8-9DC28A4095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1D736063-3F8B-4559-B9F8-9DC28A4095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1D736063-3F8B-4559-B9F8-9DC28A4095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ACBC54A-8480-4E61-8839-A23DC9EF4F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8ACBC54A-8480-4E61-8839-A23DC9EF4F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8ACBC54A-8480-4E61-8839-A23DC9EF4F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B26BE03-C5AC-4291-A663-0A82B2DF90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graphicEl>
                                              <a:dgm id="{FB26BE03-C5AC-4291-A663-0A82B2DF90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graphicEl>
                                              <a:dgm id="{FB26BE03-C5AC-4291-A663-0A82B2DF90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5DE7CE-8AFB-494E-A37F-E5FA3DF90F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graphicEl>
                                              <a:dgm id="{315DE7CE-8AFB-494E-A37F-E5FA3DF90F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graphicEl>
                                              <a:dgm id="{315DE7CE-8AFB-494E-A37F-E5FA3DF90F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7F7768-ABC0-4B72-970C-3520AD989B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A97F7768-ABC0-4B72-970C-3520AD989B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graphicEl>
                                              <a:dgm id="{A97F7768-ABC0-4B72-970C-3520AD989B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C43704F-E6F2-4087-8277-93CB0E44D8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BC43704F-E6F2-4087-8277-93CB0E44D8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BC43704F-E6F2-4087-8277-93CB0E44D8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614930-179B-4193-9BF1-4DABC4CD3D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9A614930-179B-4193-9BF1-4DABC4CD3D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9A614930-179B-4193-9BF1-4DABC4CD3D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EEDCC2A-3392-4A00-819D-91D61D0C6F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>
                                            <p:graphicEl>
                                              <a:dgm id="{EEEDCC2A-3392-4A00-819D-91D61D0C6F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graphicEl>
                                              <a:dgm id="{EEEDCC2A-3392-4A00-819D-91D61D0C6F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47A41B-2DC0-40D1-B449-190F352D13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>
                                            <p:graphicEl>
                                              <a:dgm id="{B547A41B-2DC0-40D1-B449-190F352D13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>
                                            <p:graphicEl>
                                              <a:dgm id="{B547A41B-2DC0-40D1-B449-190F352D13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4418B9-F138-46CA-909F-BF68B081CE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>
                                            <p:graphicEl>
                                              <a:dgm id="{B74418B9-F138-46CA-909F-BF68B081CE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>
                                            <p:graphicEl>
                                              <a:dgm id="{B74418B9-F138-46CA-909F-BF68B081CE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832648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cs-CZ" dirty="0" smtClean="0"/>
              <a:t>Ryby dýchají pomocí  </a:t>
            </a:r>
            <a:r>
              <a:rPr lang="cs-CZ" u="sng" dirty="0" smtClean="0"/>
              <a:t>žábe</a:t>
            </a:r>
            <a:r>
              <a:rPr lang="cs-CZ" dirty="0" smtClean="0"/>
              <a:t>r, které mají kryty </a:t>
            </a:r>
            <a:r>
              <a:rPr lang="cs-CZ" u="sng" dirty="0" smtClean="0"/>
              <a:t>skřelemi.</a:t>
            </a:r>
            <a:endParaRPr lang="cs-CZ" dirty="0" smtClean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Teplotu těla mají </a:t>
            </a:r>
            <a:r>
              <a:rPr lang="cs-CZ" u="sng" dirty="0" smtClean="0"/>
              <a:t>proměnlivou.</a:t>
            </a:r>
            <a:endParaRPr lang="cs-CZ" dirty="0" smtClean="0"/>
          </a:p>
          <a:p>
            <a:pPr lvl="0"/>
            <a:endParaRPr lang="cs-CZ" u="sng" dirty="0" smtClean="0"/>
          </a:p>
          <a:p>
            <a:pPr lvl="0"/>
            <a:r>
              <a:rPr lang="cs-CZ" u="sng" dirty="0" smtClean="0"/>
              <a:t>Cévní soustava</a:t>
            </a:r>
            <a:r>
              <a:rPr lang="cs-CZ" dirty="0" smtClean="0"/>
              <a:t> je uzavřená, srdce je </a:t>
            </a:r>
            <a:r>
              <a:rPr lang="cs-CZ" u="sng" dirty="0" smtClean="0"/>
              <a:t>dvoudílné</a:t>
            </a:r>
            <a:r>
              <a:rPr lang="cs-CZ" dirty="0" smtClean="0"/>
              <a:t>.</a:t>
            </a:r>
          </a:p>
          <a:p>
            <a:pPr lvl="0"/>
            <a:endParaRPr lang="cs-CZ" u="sng" dirty="0" smtClean="0"/>
          </a:p>
          <a:p>
            <a:pPr lvl="0"/>
            <a:r>
              <a:rPr lang="cs-CZ" u="sng" dirty="0" smtClean="0"/>
              <a:t>Nervovou soustavu</a:t>
            </a:r>
            <a:r>
              <a:rPr lang="cs-CZ" dirty="0" smtClean="0"/>
              <a:t> tvoří mozek, mícha a nervy.</a:t>
            </a:r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Vylučovacím orgánem je </a:t>
            </a:r>
            <a:r>
              <a:rPr lang="cs-CZ" u="sng" dirty="0" smtClean="0"/>
              <a:t>ledvina.</a:t>
            </a:r>
            <a:endParaRPr lang="cs-CZ" dirty="0" smtClean="0"/>
          </a:p>
          <a:p>
            <a:pPr lvl="0"/>
            <a:endParaRPr lang="cs-CZ" dirty="0" smtClean="0"/>
          </a:p>
          <a:p>
            <a:pPr lvl="0"/>
            <a:r>
              <a:rPr lang="cs-CZ" dirty="0" smtClean="0"/>
              <a:t>Společným vývodem pro TS,VS a RS je </a:t>
            </a:r>
            <a:r>
              <a:rPr lang="cs-CZ" u="sng" dirty="0" smtClean="0"/>
              <a:t>kloaka</a:t>
            </a:r>
            <a:r>
              <a:rPr lang="cs-CZ" dirty="0" smtClean="0"/>
              <a:t>.  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ROZMNOŽOVÁNÍ RYB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26208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dirty="0" smtClean="0"/>
              <a:t>je pohlavní</a:t>
            </a:r>
          </a:p>
          <a:p>
            <a:pPr algn="ctr">
              <a:buNone/>
            </a:pPr>
            <a:r>
              <a:rPr lang="cs-CZ" dirty="0" smtClean="0"/>
              <a:t>K oplození dochází ve vodě, je tedy vnější, u ryb se označuje jako </a:t>
            </a:r>
            <a:r>
              <a:rPr lang="cs-CZ" b="1" dirty="0" smtClean="0"/>
              <a:t>TŘENÍ.</a:t>
            </a:r>
          </a:p>
          <a:p>
            <a:pPr>
              <a:buNone/>
            </a:pPr>
            <a:r>
              <a:rPr lang="cs-CZ" dirty="0" smtClean="0"/>
              <a:t>pohlaví je oddělené: 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467544" y="3212976"/>
          <a:ext cx="8208912" cy="3256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174B53-03A3-4B03-BCDC-7B7E2FF470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4E174B53-03A3-4B03-BCDC-7B7E2FF470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4E174B53-03A3-4B03-BCDC-7B7E2FF470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25A5051-721F-4E45-B473-6EF9DE0D60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F25A5051-721F-4E45-B473-6EF9DE0D60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F25A5051-721F-4E45-B473-6EF9DE0D60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A9ECDA3-99A6-4A2B-BBE1-93981F84B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graphicEl>
                                              <a:dgm id="{0A9ECDA3-99A6-4A2B-BBE1-93981F84B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graphicEl>
                                              <a:dgm id="{0A9ECDA3-99A6-4A2B-BBE1-93981F84B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FDB13C-9AF4-4184-A7F7-1397F0B9D2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graphicEl>
                                              <a:dgm id="{C8FDB13C-9AF4-4184-A7F7-1397F0B9D2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graphicEl>
                                              <a:dgm id="{C8FDB13C-9AF4-4184-A7F7-1397F0B9D2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52D8849-D4DD-4298-8270-B3EAC6ED3D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graphicEl>
                                              <a:dgm id="{D52D8849-D4DD-4298-8270-B3EAC6ED3D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graphicEl>
                                              <a:dgm id="{D52D8849-D4DD-4298-8270-B3EAC6ED3D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9BE99F8-649B-46F8-9B19-230DF0E2BE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graphicEl>
                                              <a:dgm id="{39BE99F8-649B-46F8-9B19-230DF0E2BE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graphicEl>
                                              <a:dgm id="{39BE99F8-649B-46F8-9B19-230DF0E2BE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99"/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ZKUS JMENOVAT SMYSLOVÁ ÚSTROJÍ RYB: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cs-CZ" dirty="0" smtClean="0"/>
              <a:t>OČI</a:t>
            </a:r>
          </a:p>
          <a:p>
            <a:pPr algn="ctr"/>
            <a:r>
              <a:rPr lang="cs-CZ" dirty="0" smtClean="0"/>
              <a:t>VNITŘNÍ UCHO</a:t>
            </a:r>
          </a:p>
          <a:p>
            <a:pPr algn="ctr"/>
            <a:r>
              <a:rPr lang="cs-CZ" dirty="0" smtClean="0"/>
              <a:t>ČICHOVÉ JAMKY</a:t>
            </a:r>
          </a:p>
          <a:p>
            <a:pPr algn="ctr"/>
            <a:r>
              <a:rPr lang="cs-CZ" dirty="0" smtClean="0"/>
              <a:t>HMATOVÉ VOUSY</a:t>
            </a:r>
          </a:p>
          <a:p>
            <a:pPr algn="ctr"/>
            <a:r>
              <a:rPr lang="cs-CZ" dirty="0" smtClean="0"/>
              <a:t>POSTRANNÍ ČÁRA nebo-li proudový orgán. Je to kanálek se smyslovými buňkami umístěn na obou stranách těla pod šupinami. Umožňuje rybám vnímat tlak a pohyb vody.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SYSTÉM RYB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cs-CZ" dirty="0" smtClean="0"/>
              <a:t>1. </a:t>
            </a:r>
            <a:r>
              <a:rPr lang="cs-CZ" b="1" dirty="0" smtClean="0"/>
              <a:t>LALOKOPLOUTVÉ</a:t>
            </a:r>
            <a:r>
              <a:rPr lang="cs-CZ" dirty="0" smtClean="0"/>
              <a:t>  </a:t>
            </a:r>
            <a:r>
              <a:rPr lang="cs-CZ" b="1" dirty="0" smtClean="0"/>
              <a:t>RYBY</a:t>
            </a:r>
            <a:r>
              <a:rPr lang="cs-CZ" dirty="0" smtClean="0"/>
              <a:t>-  </a:t>
            </a:r>
          </a:p>
          <a:p>
            <a:pPr lvl="0">
              <a:buNone/>
            </a:pPr>
            <a:endParaRPr lang="cs-CZ" u="sng" dirty="0" smtClean="0"/>
          </a:p>
          <a:p>
            <a:pPr lvl="0">
              <a:buNone/>
            </a:pPr>
            <a:r>
              <a:rPr lang="cs-CZ" u="sng" dirty="0" smtClean="0"/>
              <a:t>Latimérie podivná </a:t>
            </a:r>
            <a:r>
              <a:rPr lang="cs-CZ" dirty="0" smtClean="0"/>
              <a:t>je dlouhá v průměru 1 metr, má zavalité tělo a modré šupiny. Je označována jako tzv. </a:t>
            </a:r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ŽIVOUCÍ FOSÍLIE. </a:t>
            </a:r>
            <a:r>
              <a:rPr lang="cs-CZ" dirty="0" smtClean="0"/>
              <a:t>Dlouho byla považována za vyhynulou. </a:t>
            </a:r>
          </a:p>
          <a:p>
            <a:pPr lvl="0"/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SYSTÉM RYB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cs-CZ" b="1" dirty="0" smtClean="0"/>
              <a:t>2. DVOJDYŠNÉ RYBY  </a:t>
            </a:r>
            <a:r>
              <a:rPr lang="cs-CZ" dirty="0" smtClean="0"/>
              <a:t>- </a:t>
            </a:r>
          </a:p>
          <a:p>
            <a:pPr lvl="0">
              <a:buNone/>
            </a:pPr>
            <a:endParaRPr lang="cs-CZ" u="sng" dirty="0" smtClean="0"/>
          </a:p>
          <a:p>
            <a:pPr lvl="0">
              <a:buNone/>
            </a:pPr>
            <a:r>
              <a:rPr lang="cs-CZ" u="sng" dirty="0" smtClean="0"/>
              <a:t>Bahníci</a:t>
            </a:r>
            <a:r>
              <a:rPr lang="cs-CZ" dirty="0" smtClean="0"/>
              <a:t> –  obývá sladké vody tropů, jsou nenáročné na kvalitu vody, dýchají žábrami, ale v době sucha plicními vaky</a:t>
            </a:r>
          </a:p>
          <a:p>
            <a:pPr lvl="0"/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SYSTÉM RYB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cs-CZ" b="1" dirty="0" smtClean="0"/>
              <a:t>3. PAPRSKOPLOUTVÉ  RYBY </a:t>
            </a:r>
            <a:r>
              <a:rPr lang="cs-CZ" dirty="0" smtClean="0"/>
              <a:t>– do této skupiny patří všechny ostatní ryby, například kapr obecný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" name="Obrázek 5" descr="piraňa.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3068960"/>
            <a:ext cx="4355976" cy="3259367"/>
          </a:xfrm>
          <a:prstGeom prst="rect">
            <a:avLst/>
          </a:prstGeom>
        </p:spPr>
      </p:pic>
      <p:sp>
        <p:nvSpPr>
          <p:cNvPr id="7" name="Elipsa 6"/>
          <p:cNvSpPr/>
          <p:nvPr/>
        </p:nvSpPr>
        <p:spPr>
          <a:xfrm>
            <a:off x="7380312" y="6093296"/>
            <a:ext cx="1296144" cy="57606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mtClean="0"/>
              <a:t>Obr.1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/>
              <a:t>ZÁPIS DO SEŠITU:</a:t>
            </a:r>
          </a:p>
          <a:p>
            <a:pPr>
              <a:buNone/>
            </a:pPr>
            <a:r>
              <a:rPr lang="cs-CZ" dirty="0" smtClean="0"/>
              <a:t>3. třída obratlovců: </a:t>
            </a:r>
            <a:r>
              <a:rPr lang="cs-CZ" b="1" u="sng" dirty="0" smtClean="0"/>
              <a:t>RYBY</a:t>
            </a:r>
            <a:endParaRPr lang="cs-CZ" dirty="0" smtClean="0"/>
          </a:p>
          <a:p>
            <a:pPr lvl="0"/>
            <a:r>
              <a:rPr lang="cs-CZ" dirty="0" smtClean="0"/>
              <a:t>Mají vnitřní kostru, jejíž osou </a:t>
            </a:r>
            <a:r>
              <a:rPr lang="cs-CZ" u="sng" dirty="0" smtClean="0"/>
              <a:t>je páteř</a:t>
            </a:r>
            <a:r>
              <a:rPr lang="cs-CZ" dirty="0" smtClean="0"/>
              <a:t> složená z obratlů.</a:t>
            </a:r>
          </a:p>
          <a:p>
            <a:pPr lvl="0"/>
            <a:r>
              <a:rPr lang="cs-CZ" u="sng" dirty="0" smtClean="0"/>
              <a:t>Pohyb</a:t>
            </a:r>
            <a:r>
              <a:rPr lang="cs-CZ" dirty="0" smtClean="0"/>
              <a:t> jim umožňují </a:t>
            </a:r>
            <a:r>
              <a:rPr lang="cs-CZ" u="sng" dirty="0" smtClean="0"/>
              <a:t>ploutve:</a:t>
            </a:r>
            <a:r>
              <a:rPr lang="cs-CZ" dirty="0" smtClean="0"/>
              <a:t> Párové ploutve:  prsní a břišní. Nepárové ploutve: ocasní, řitní a hřbetní .</a:t>
            </a:r>
          </a:p>
          <a:p>
            <a:pPr lvl="0"/>
            <a:r>
              <a:rPr lang="cs-CZ" dirty="0" smtClean="0"/>
              <a:t>Tělo je nadlehčováno </a:t>
            </a:r>
            <a:r>
              <a:rPr lang="cs-CZ" u="sng" dirty="0" smtClean="0"/>
              <a:t>plynovým měchýřem</a:t>
            </a:r>
            <a:r>
              <a:rPr lang="cs-CZ" dirty="0" smtClean="0"/>
              <a:t>.</a:t>
            </a:r>
          </a:p>
          <a:p>
            <a:pPr lvl="0"/>
            <a:r>
              <a:rPr lang="cs-CZ" dirty="0" smtClean="0"/>
              <a:t>Dýchají pomocí  </a:t>
            </a:r>
            <a:r>
              <a:rPr lang="cs-CZ" u="sng" dirty="0" smtClean="0"/>
              <a:t>žábe</a:t>
            </a:r>
            <a:r>
              <a:rPr lang="cs-CZ" dirty="0" smtClean="0"/>
              <a:t>r, které jsou kryty </a:t>
            </a:r>
            <a:r>
              <a:rPr lang="cs-CZ" u="sng" dirty="0" smtClean="0"/>
              <a:t>skřelemi.</a:t>
            </a:r>
            <a:endParaRPr lang="cs-CZ" dirty="0" smtClean="0"/>
          </a:p>
          <a:p>
            <a:pPr lvl="0"/>
            <a:r>
              <a:rPr lang="cs-CZ" dirty="0" smtClean="0"/>
              <a:t>Teplota těla je </a:t>
            </a:r>
            <a:r>
              <a:rPr lang="cs-CZ" u="sng" dirty="0" smtClean="0"/>
              <a:t>proměnlivá.</a:t>
            </a:r>
            <a:endParaRPr lang="cs-CZ" dirty="0" smtClean="0"/>
          </a:p>
          <a:p>
            <a:pPr lvl="0"/>
            <a:r>
              <a:rPr lang="cs-CZ" u="sng" dirty="0" smtClean="0"/>
              <a:t>Cévní soustava</a:t>
            </a:r>
            <a:r>
              <a:rPr lang="cs-CZ" dirty="0" smtClean="0"/>
              <a:t> je uzavřená, srdce je </a:t>
            </a:r>
            <a:r>
              <a:rPr lang="cs-CZ" u="sng" dirty="0" smtClean="0"/>
              <a:t>dvoudílné</a:t>
            </a:r>
            <a:r>
              <a:rPr lang="cs-CZ" dirty="0" smtClean="0"/>
              <a:t>.</a:t>
            </a:r>
          </a:p>
          <a:p>
            <a:pPr lvl="0"/>
            <a:r>
              <a:rPr lang="cs-CZ" u="sng" dirty="0" smtClean="0"/>
              <a:t>Nervovou soustavu</a:t>
            </a:r>
            <a:r>
              <a:rPr lang="cs-CZ" dirty="0" smtClean="0"/>
              <a:t> tvoří mozek, mícha a nervy.</a:t>
            </a:r>
          </a:p>
          <a:p>
            <a:pPr lvl="0"/>
            <a:r>
              <a:rPr lang="cs-CZ" dirty="0" smtClean="0"/>
              <a:t>Vylučovacím orgánem je </a:t>
            </a:r>
            <a:r>
              <a:rPr lang="cs-CZ" u="sng" dirty="0" smtClean="0"/>
              <a:t>ledvina.</a:t>
            </a:r>
            <a:endParaRPr lang="cs-CZ" dirty="0" smtClean="0"/>
          </a:p>
          <a:p>
            <a:pPr lvl="0"/>
            <a:r>
              <a:rPr lang="cs-CZ" dirty="0" smtClean="0"/>
              <a:t>Společným vývodem pro TS,VS a RS je </a:t>
            </a:r>
            <a:r>
              <a:rPr lang="cs-CZ" u="sng" dirty="0" smtClean="0"/>
              <a:t>kloaka</a:t>
            </a:r>
            <a:r>
              <a:rPr lang="cs-CZ" dirty="0" smtClean="0"/>
              <a:t>.  </a:t>
            </a:r>
          </a:p>
          <a:p>
            <a:pPr lvl="0"/>
            <a:r>
              <a:rPr lang="cs-CZ" u="sng" dirty="0" smtClean="0"/>
              <a:t>Rozmnožovací soustava</a:t>
            </a:r>
            <a:r>
              <a:rPr lang="cs-CZ" dirty="0" smtClean="0"/>
              <a:t>: pohlavní, oplození vnější = tření,  oddělené pohlaví : samička= jikernačka, sameček = mlíčák, plůdek = malá rybka</a:t>
            </a:r>
          </a:p>
          <a:p>
            <a:pPr lvl="0"/>
            <a:r>
              <a:rPr lang="cs-CZ" u="sng" dirty="0" smtClean="0"/>
              <a:t>Smyslová ústrojí</a:t>
            </a:r>
            <a:r>
              <a:rPr lang="cs-CZ" dirty="0" smtClean="0"/>
              <a:t>: oči, ucho, hmatové vousy, čichové jamky a postranní čára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Systém ryb: </a:t>
            </a:r>
          </a:p>
          <a:p>
            <a:pPr lvl="0"/>
            <a:r>
              <a:rPr lang="cs-CZ" dirty="0" smtClean="0"/>
              <a:t>LALOKOPLOUTVÉ -  Latimérie podivná – živoucí zkamenělina</a:t>
            </a:r>
          </a:p>
          <a:p>
            <a:pPr lvl="0"/>
            <a:r>
              <a:rPr lang="cs-CZ" dirty="0" smtClean="0"/>
              <a:t>DVOJDYŠNÉ  - Bahníci – sladké vody tropů (dýchají žábrami, ale v době sucha plicními vaky)</a:t>
            </a:r>
          </a:p>
          <a:p>
            <a:pPr lvl="0"/>
            <a:r>
              <a:rPr lang="cs-CZ" dirty="0" smtClean="0"/>
              <a:t>PAPRSKOPLOUTVÉ  - všechny ostatní ryby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není-li uvedeno jinak, vlastní práce autora</a:t>
            </a:r>
          </a:p>
          <a:p>
            <a:pPr>
              <a:buNone/>
            </a:pPr>
            <a:r>
              <a:rPr lang="cs-CZ" dirty="0" smtClean="0"/>
              <a:t>Obr. 1 se souhlasem Renaty Daňkové</a:t>
            </a:r>
          </a:p>
          <a:p>
            <a:pPr>
              <a:buNone/>
            </a:pPr>
            <a:r>
              <a:rPr lang="cs-CZ" dirty="0" smtClean="0"/>
              <a:t>Obrázky použité v prezentaci jsou dostupné pod licencí Microsoft Office 2007.com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366</Words>
  <Application>Microsoft Office PowerPoint</Application>
  <PresentationFormat>Předvádění na obrazovce (4:3)</PresentationFormat>
  <Paragraphs>103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3. třída obratlovců: </vt:lpstr>
      <vt:lpstr>RYBY mají vnitřní kostru, jejíž osou je páteř složená z obratlů. </vt:lpstr>
      <vt:lpstr>Řekni, jak se ryby ve vodě pohybují. </vt:lpstr>
      <vt:lpstr>Zopakujeme si:</vt:lpstr>
      <vt:lpstr>Prezentace aplikace PowerPoint</vt:lpstr>
      <vt:lpstr>ROZMNOŽOVÁNÍ RYB</vt:lpstr>
      <vt:lpstr>ZKUS JMENOVAT SMYSLOVÁ ÚSTROJÍ RYB:</vt:lpstr>
      <vt:lpstr>SYSTÉM RYB</vt:lpstr>
      <vt:lpstr>SYSTÉM RYB</vt:lpstr>
      <vt:lpstr>SYSTÉM RYB</vt:lpstr>
      <vt:lpstr>Prezentace aplikace PowerPoint</vt:lpstr>
      <vt:lpstr>Prezentace aplikace PowerPoint</vt:lpstr>
      <vt:lpstr>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3. třída obratlovců:</dc:title>
  <dc:creator>Jana Střížková</dc:creator>
  <cp:lastModifiedBy>Jana Střížková</cp:lastModifiedBy>
  <cp:revision>25</cp:revision>
  <dcterms:modified xsi:type="dcterms:W3CDTF">2013-06-22T19:39:10Z</dcterms:modified>
</cp:coreProperties>
</file>