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7" r:id="rId3"/>
    <p:sldId id="256" r:id="rId4"/>
    <p:sldId id="259" r:id="rId5"/>
    <p:sldId id="257" r:id="rId6"/>
    <p:sldId id="258" r:id="rId7"/>
    <p:sldId id="260" r:id="rId8"/>
    <p:sldId id="262" r:id="rId9"/>
    <p:sldId id="261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6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9C55AF-E54C-457A-BBE6-04B2C03CFE56}" type="doc">
      <dgm:prSet loTypeId="urn:microsoft.com/office/officeart/2005/8/layout/hList9" loCatId="list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cs-CZ"/>
        </a:p>
      </dgm:t>
    </dgm:pt>
    <dgm:pt modelId="{4D0826DB-B36F-4677-B72B-A466043FED43}">
      <dgm:prSet phldrT="[Text]"/>
      <dgm:spPr/>
      <dgm:t>
        <a:bodyPr/>
        <a:lstStyle/>
        <a:p>
          <a:r>
            <a:rPr lang="cs-CZ" dirty="0" smtClean="0"/>
            <a:t>DRAVÉ</a:t>
          </a:r>
          <a:endParaRPr lang="cs-CZ" dirty="0"/>
        </a:p>
      </dgm:t>
    </dgm:pt>
    <dgm:pt modelId="{38B4A66F-4D8A-43B0-90EF-5D0629280042}" type="parTrans" cxnId="{EED376BA-4314-436E-8CB3-79601399C469}">
      <dgm:prSet/>
      <dgm:spPr/>
      <dgm:t>
        <a:bodyPr/>
        <a:lstStyle/>
        <a:p>
          <a:endParaRPr lang="cs-CZ"/>
        </a:p>
      </dgm:t>
    </dgm:pt>
    <dgm:pt modelId="{F2C09E6F-9D6C-4C76-BC57-1BBB37B449E0}" type="sibTrans" cxnId="{EED376BA-4314-436E-8CB3-79601399C469}">
      <dgm:prSet/>
      <dgm:spPr/>
      <dgm:t>
        <a:bodyPr/>
        <a:lstStyle/>
        <a:p>
          <a:endParaRPr lang="cs-CZ"/>
        </a:p>
      </dgm:t>
    </dgm:pt>
    <dgm:pt modelId="{06C88BE6-7523-46F8-95AD-46DF6D4497F8}">
      <dgm:prSet phldrT="[Text]"/>
      <dgm:spPr/>
      <dgm:t>
        <a:bodyPr/>
        <a:lstStyle/>
        <a:p>
          <a:r>
            <a:rPr lang="cs-CZ" dirty="0" smtClean="0"/>
            <a:t>ŠTIKA</a:t>
          </a:r>
          <a:endParaRPr lang="cs-CZ" dirty="0"/>
        </a:p>
      </dgm:t>
    </dgm:pt>
    <dgm:pt modelId="{9CA95A90-1E90-4D65-8849-EB97851C7FFF}" type="parTrans" cxnId="{DFE18547-4F6F-4930-80B6-7D9C438B1630}">
      <dgm:prSet/>
      <dgm:spPr/>
      <dgm:t>
        <a:bodyPr/>
        <a:lstStyle/>
        <a:p>
          <a:endParaRPr lang="cs-CZ"/>
        </a:p>
      </dgm:t>
    </dgm:pt>
    <dgm:pt modelId="{C1342E77-DD55-44E3-8D4A-ACADF4D097F6}" type="sibTrans" cxnId="{DFE18547-4F6F-4930-80B6-7D9C438B1630}">
      <dgm:prSet/>
      <dgm:spPr/>
      <dgm:t>
        <a:bodyPr/>
        <a:lstStyle/>
        <a:p>
          <a:endParaRPr lang="cs-CZ"/>
        </a:p>
      </dgm:t>
    </dgm:pt>
    <dgm:pt modelId="{125CA40B-7780-47DD-A7B7-B5DF8FB3A7CB}">
      <dgm:prSet phldrT="[Text]"/>
      <dgm:spPr/>
      <dgm:t>
        <a:bodyPr/>
        <a:lstStyle/>
        <a:p>
          <a:r>
            <a:rPr lang="cs-CZ" dirty="0" smtClean="0"/>
            <a:t>CANDÁT</a:t>
          </a:r>
          <a:endParaRPr lang="cs-CZ" dirty="0"/>
        </a:p>
      </dgm:t>
    </dgm:pt>
    <dgm:pt modelId="{85C499C3-BC37-4FFD-A080-09CAF891056B}" type="parTrans" cxnId="{EAB8C833-9763-45BD-B60F-0F90348AE933}">
      <dgm:prSet/>
      <dgm:spPr/>
      <dgm:t>
        <a:bodyPr/>
        <a:lstStyle/>
        <a:p>
          <a:endParaRPr lang="cs-CZ"/>
        </a:p>
      </dgm:t>
    </dgm:pt>
    <dgm:pt modelId="{D9B209B4-D4C2-4B12-9457-015450F4143F}" type="sibTrans" cxnId="{EAB8C833-9763-45BD-B60F-0F90348AE933}">
      <dgm:prSet/>
      <dgm:spPr/>
      <dgm:t>
        <a:bodyPr/>
        <a:lstStyle/>
        <a:p>
          <a:endParaRPr lang="cs-CZ"/>
        </a:p>
      </dgm:t>
    </dgm:pt>
    <dgm:pt modelId="{3917B8AD-A991-4C55-A0CB-F0D4289223CD}">
      <dgm:prSet phldrT="[Text]"/>
      <dgm:spPr/>
      <dgm:t>
        <a:bodyPr/>
        <a:lstStyle/>
        <a:p>
          <a:r>
            <a:rPr lang="cs-CZ" dirty="0" smtClean="0"/>
            <a:t>NEDRAVÉ</a:t>
          </a:r>
          <a:endParaRPr lang="cs-CZ" dirty="0"/>
        </a:p>
      </dgm:t>
    </dgm:pt>
    <dgm:pt modelId="{EAFB15FB-B2C6-48FA-9FFB-169B3DD8FE15}" type="parTrans" cxnId="{0254DEF4-A249-4681-9F09-CB0DA2B217C1}">
      <dgm:prSet/>
      <dgm:spPr/>
      <dgm:t>
        <a:bodyPr/>
        <a:lstStyle/>
        <a:p>
          <a:endParaRPr lang="cs-CZ"/>
        </a:p>
      </dgm:t>
    </dgm:pt>
    <dgm:pt modelId="{B92A1E34-5C86-494C-92F4-F996DDDC7AC2}" type="sibTrans" cxnId="{0254DEF4-A249-4681-9F09-CB0DA2B217C1}">
      <dgm:prSet/>
      <dgm:spPr/>
      <dgm:t>
        <a:bodyPr/>
        <a:lstStyle/>
        <a:p>
          <a:endParaRPr lang="cs-CZ"/>
        </a:p>
      </dgm:t>
    </dgm:pt>
    <dgm:pt modelId="{5F6ECDA6-524E-45F3-9069-ADA5B45D6711}">
      <dgm:prSet phldrT="[Text]"/>
      <dgm:spPr/>
      <dgm:t>
        <a:bodyPr/>
        <a:lstStyle/>
        <a:p>
          <a:r>
            <a:rPr lang="cs-CZ" dirty="0" smtClean="0"/>
            <a:t>PLOTICE</a:t>
          </a:r>
          <a:endParaRPr lang="cs-CZ" dirty="0"/>
        </a:p>
      </dgm:t>
    </dgm:pt>
    <dgm:pt modelId="{3AEA530C-C962-412F-AA15-5275FA32C2CB}" type="parTrans" cxnId="{88CFA496-2920-4E43-B69C-074922397D4F}">
      <dgm:prSet/>
      <dgm:spPr/>
      <dgm:t>
        <a:bodyPr/>
        <a:lstStyle/>
        <a:p>
          <a:endParaRPr lang="cs-CZ"/>
        </a:p>
      </dgm:t>
    </dgm:pt>
    <dgm:pt modelId="{B38A479F-B4AB-4BD4-8C27-169AFB18D093}" type="sibTrans" cxnId="{88CFA496-2920-4E43-B69C-074922397D4F}">
      <dgm:prSet/>
      <dgm:spPr/>
      <dgm:t>
        <a:bodyPr/>
        <a:lstStyle/>
        <a:p>
          <a:endParaRPr lang="cs-CZ"/>
        </a:p>
      </dgm:t>
    </dgm:pt>
    <dgm:pt modelId="{8A07D9E4-70E2-498D-AA46-DA5AC9401B7C}">
      <dgm:prSet phldrT="[Text]"/>
      <dgm:spPr/>
      <dgm:t>
        <a:bodyPr/>
        <a:lstStyle/>
        <a:p>
          <a:endParaRPr lang="cs-CZ" dirty="0"/>
        </a:p>
      </dgm:t>
    </dgm:pt>
    <dgm:pt modelId="{43F78643-1540-42AA-B111-28E79295631C}" type="parTrans" cxnId="{A45E01EE-F2AB-4B17-AAD0-03DC3A593028}">
      <dgm:prSet/>
      <dgm:spPr/>
      <dgm:t>
        <a:bodyPr/>
        <a:lstStyle/>
        <a:p>
          <a:endParaRPr lang="cs-CZ"/>
        </a:p>
      </dgm:t>
    </dgm:pt>
    <dgm:pt modelId="{1FB26F33-9E70-4356-9CB4-83B88ED3A5AC}" type="sibTrans" cxnId="{A45E01EE-F2AB-4B17-AAD0-03DC3A593028}">
      <dgm:prSet/>
      <dgm:spPr/>
      <dgm:t>
        <a:bodyPr/>
        <a:lstStyle/>
        <a:p>
          <a:endParaRPr lang="cs-CZ"/>
        </a:p>
      </dgm:t>
    </dgm:pt>
    <dgm:pt modelId="{5E70795C-7F89-46B0-BA54-C4450AD35742}">
      <dgm:prSet/>
      <dgm:spPr/>
      <dgm:t>
        <a:bodyPr/>
        <a:lstStyle/>
        <a:p>
          <a:r>
            <a:rPr lang="cs-CZ" dirty="0" smtClean="0"/>
            <a:t>OKOUN</a:t>
          </a:r>
          <a:endParaRPr lang="cs-CZ" dirty="0"/>
        </a:p>
      </dgm:t>
    </dgm:pt>
    <dgm:pt modelId="{797EFAF2-0BE9-4CB5-92FB-C278240261B7}" type="parTrans" cxnId="{C290441E-5420-4A92-9B09-6218962FE188}">
      <dgm:prSet/>
      <dgm:spPr/>
      <dgm:t>
        <a:bodyPr/>
        <a:lstStyle/>
        <a:p>
          <a:endParaRPr lang="cs-CZ"/>
        </a:p>
      </dgm:t>
    </dgm:pt>
    <dgm:pt modelId="{2F3F175F-77D5-4D2C-9BD2-22DFEBA9F31A}" type="sibTrans" cxnId="{C290441E-5420-4A92-9B09-6218962FE188}">
      <dgm:prSet/>
      <dgm:spPr/>
      <dgm:t>
        <a:bodyPr/>
        <a:lstStyle/>
        <a:p>
          <a:endParaRPr lang="cs-CZ"/>
        </a:p>
      </dgm:t>
    </dgm:pt>
    <dgm:pt modelId="{1B174D4B-4FB3-4177-831D-89B97A259189}">
      <dgm:prSet/>
      <dgm:spPr/>
      <dgm:t>
        <a:bodyPr/>
        <a:lstStyle/>
        <a:p>
          <a:r>
            <a:rPr lang="cs-CZ" dirty="0" smtClean="0"/>
            <a:t>SUMEC</a:t>
          </a:r>
          <a:endParaRPr lang="cs-CZ" dirty="0"/>
        </a:p>
      </dgm:t>
    </dgm:pt>
    <dgm:pt modelId="{E7C601CF-159B-431A-B0E9-3A0AC5FE7A0C}" type="parTrans" cxnId="{EC807513-406C-4EF5-BA5F-7FCC01E28DDA}">
      <dgm:prSet/>
      <dgm:spPr/>
      <dgm:t>
        <a:bodyPr/>
        <a:lstStyle/>
        <a:p>
          <a:endParaRPr lang="cs-CZ"/>
        </a:p>
      </dgm:t>
    </dgm:pt>
    <dgm:pt modelId="{1E159B10-A3CE-4829-B349-CE00934B468C}" type="sibTrans" cxnId="{EC807513-406C-4EF5-BA5F-7FCC01E28DDA}">
      <dgm:prSet/>
      <dgm:spPr/>
      <dgm:t>
        <a:bodyPr/>
        <a:lstStyle/>
        <a:p>
          <a:endParaRPr lang="cs-CZ"/>
        </a:p>
      </dgm:t>
    </dgm:pt>
    <dgm:pt modelId="{F82F4486-1E23-4121-AF94-1BC5BA281DD5}">
      <dgm:prSet/>
      <dgm:spPr/>
      <dgm:t>
        <a:bodyPr/>
        <a:lstStyle/>
        <a:p>
          <a:r>
            <a:rPr lang="cs-CZ" dirty="0" smtClean="0"/>
            <a:t>KAPR</a:t>
          </a:r>
          <a:endParaRPr lang="cs-CZ" dirty="0"/>
        </a:p>
      </dgm:t>
    </dgm:pt>
    <dgm:pt modelId="{DAA56AE9-2E21-4802-B965-8C9F7FEC4C37}" type="parTrans" cxnId="{28CF9732-CE11-48BE-B8A4-CC8FBFAD1C93}">
      <dgm:prSet/>
      <dgm:spPr/>
      <dgm:t>
        <a:bodyPr/>
        <a:lstStyle/>
        <a:p>
          <a:endParaRPr lang="cs-CZ"/>
        </a:p>
      </dgm:t>
    </dgm:pt>
    <dgm:pt modelId="{CFAC13D8-8286-4571-9E01-B7DE7C92AC03}" type="sibTrans" cxnId="{28CF9732-CE11-48BE-B8A4-CC8FBFAD1C93}">
      <dgm:prSet/>
      <dgm:spPr/>
      <dgm:t>
        <a:bodyPr/>
        <a:lstStyle/>
        <a:p>
          <a:endParaRPr lang="cs-CZ"/>
        </a:p>
      </dgm:t>
    </dgm:pt>
    <dgm:pt modelId="{E6DFC3C1-F180-4AF5-970E-3DFCAE51618E}">
      <dgm:prSet/>
      <dgm:spPr/>
      <dgm:t>
        <a:bodyPr/>
        <a:lstStyle/>
        <a:p>
          <a:r>
            <a:rPr lang="cs-CZ" dirty="0" smtClean="0"/>
            <a:t>LÍN</a:t>
          </a:r>
          <a:endParaRPr lang="cs-CZ" dirty="0"/>
        </a:p>
      </dgm:t>
    </dgm:pt>
    <dgm:pt modelId="{156524F6-6D65-4252-9335-1DAF71DDE127}" type="parTrans" cxnId="{772765EE-7031-4B50-AC80-5BE2DC0630E9}">
      <dgm:prSet/>
      <dgm:spPr/>
      <dgm:t>
        <a:bodyPr/>
        <a:lstStyle/>
        <a:p>
          <a:endParaRPr lang="cs-CZ"/>
        </a:p>
      </dgm:t>
    </dgm:pt>
    <dgm:pt modelId="{A0AFBE2D-96A5-4EA4-AFD5-33F1E1628099}" type="sibTrans" cxnId="{772765EE-7031-4B50-AC80-5BE2DC0630E9}">
      <dgm:prSet/>
      <dgm:spPr/>
      <dgm:t>
        <a:bodyPr/>
        <a:lstStyle/>
        <a:p>
          <a:endParaRPr lang="cs-CZ"/>
        </a:p>
      </dgm:t>
    </dgm:pt>
    <dgm:pt modelId="{2EF75F48-A188-4A00-8E1C-4AABFAA9453E}" type="pres">
      <dgm:prSet presAssocID="{729C55AF-E54C-457A-BBE6-04B2C03CFE56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0D3D7359-B50A-43C8-8144-B379B3B6C618}" type="pres">
      <dgm:prSet presAssocID="{4D0826DB-B36F-4677-B72B-A466043FED43}" presName="posSpace" presStyleCnt="0"/>
      <dgm:spPr/>
      <dgm:t>
        <a:bodyPr/>
        <a:lstStyle/>
        <a:p>
          <a:endParaRPr lang="cs-CZ"/>
        </a:p>
      </dgm:t>
    </dgm:pt>
    <dgm:pt modelId="{8273EAF9-2947-4D57-8372-142D2A2E75EC}" type="pres">
      <dgm:prSet presAssocID="{4D0826DB-B36F-4677-B72B-A466043FED43}" presName="vertFlow" presStyleCnt="0"/>
      <dgm:spPr/>
      <dgm:t>
        <a:bodyPr/>
        <a:lstStyle/>
        <a:p>
          <a:endParaRPr lang="cs-CZ"/>
        </a:p>
      </dgm:t>
    </dgm:pt>
    <dgm:pt modelId="{D40F443F-CBE1-4E0B-8FE3-BF8CC8305E1A}" type="pres">
      <dgm:prSet presAssocID="{4D0826DB-B36F-4677-B72B-A466043FED43}" presName="topSpace" presStyleCnt="0"/>
      <dgm:spPr/>
      <dgm:t>
        <a:bodyPr/>
        <a:lstStyle/>
        <a:p>
          <a:endParaRPr lang="cs-CZ"/>
        </a:p>
      </dgm:t>
    </dgm:pt>
    <dgm:pt modelId="{006E5A2D-4D9A-4FB7-8875-53556B2BA55E}" type="pres">
      <dgm:prSet presAssocID="{4D0826DB-B36F-4677-B72B-A466043FED43}" presName="firstComp" presStyleCnt="0"/>
      <dgm:spPr/>
      <dgm:t>
        <a:bodyPr/>
        <a:lstStyle/>
        <a:p>
          <a:endParaRPr lang="cs-CZ"/>
        </a:p>
      </dgm:t>
    </dgm:pt>
    <dgm:pt modelId="{D096552A-3E94-4489-81F6-3A2AFC4A4A17}" type="pres">
      <dgm:prSet presAssocID="{4D0826DB-B36F-4677-B72B-A466043FED43}" presName="firstChild" presStyleLbl="bgAccFollowNode1" presStyleIdx="0" presStyleCnt="7"/>
      <dgm:spPr/>
      <dgm:t>
        <a:bodyPr/>
        <a:lstStyle/>
        <a:p>
          <a:endParaRPr lang="cs-CZ"/>
        </a:p>
      </dgm:t>
    </dgm:pt>
    <dgm:pt modelId="{5F64E401-BCF7-4D8E-99ED-55C1FFC0D8F1}" type="pres">
      <dgm:prSet presAssocID="{4D0826DB-B36F-4677-B72B-A466043FED43}" presName="firstChildTx" presStyleLbl="bg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3C5E1-6D3A-4663-BAAD-B7AC95DF1518}" type="pres">
      <dgm:prSet presAssocID="{5E70795C-7F89-46B0-BA54-C4450AD35742}" presName="comp" presStyleCnt="0"/>
      <dgm:spPr/>
      <dgm:t>
        <a:bodyPr/>
        <a:lstStyle/>
        <a:p>
          <a:endParaRPr lang="cs-CZ"/>
        </a:p>
      </dgm:t>
    </dgm:pt>
    <dgm:pt modelId="{4E1ED0FF-BF0B-4324-AEB0-FE85AE950AAD}" type="pres">
      <dgm:prSet presAssocID="{5E70795C-7F89-46B0-BA54-C4450AD35742}" presName="child" presStyleLbl="bgAccFollowNode1" presStyleIdx="1" presStyleCnt="7"/>
      <dgm:spPr/>
      <dgm:t>
        <a:bodyPr/>
        <a:lstStyle/>
        <a:p>
          <a:endParaRPr lang="cs-CZ"/>
        </a:p>
      </dgm:t>
    </dgm:pt>
    <dgm:pt modelId="{8F699597-05C3-4341-99FD-C44E14F6B1FA}" type="pres">
      <dgm:prSet presAssocID="{5E70795C-7F89-46B0-BA54-C4450AD35742}" presName="childTx" presStyleLbl="bg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D93A14-DA69-43B7-A169-2CFBF14DC17E}" type="pres">
      <dgm:prSet presAssocID="{1B174D4B-4FB3-4177-831D-89B97A259189}" presName="comp" presStyleCnt="0"/>
      <dgm:spPr/>
      <dgm:t>
        <a:bodyPr/>
        <a:lstStyle/>
        <a:p>
          <a:endParaRPr lang="cs-CZ"/>
        </a:p>
      </dgm:t>
    </dgm:pt>
    <dgm:pt modelId="{B98C59C0-5F2F-473C-97C7-2AE25FDAD6CE}" type="pres">
      <dgm:prSet presAssocID="{1B174D4B-4FB3-4177-831D-89B97A259189}" presName="child" presStyleLbl="bgAccFollowNode1" presStyleIdx="2" presStyleCnt="7"/>
      <dgm:spPr/>
      <dgm:t>
        <a:bodyPr/>
        <a:lstStyle/>
        <a:p>
          <a:endParaRPr lang="cs-CZ"/>
        </a:p>
      </dgm:t>
    </dgm:pt>
    <dgm:pt modelId="{B64C3243-63C0-4822-9973-000057590262}" type="pres">
      <dgm:prSet presAssocID="{1B174D4B-4FB3-4177-831D-89B97A259189}" presName="childTx" presStyleLbl="bg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D2C5B-B112-4B46-87A9-48C2A86079A6}" type="pres">
      <dgm:prSet presAssocID="{125CA40B-7780-47DD-A7B7-B5DF8FB3A7CB}" presName="comp" presStyleCnt="0"/>
      <dgm:spPr/>
      <dgm:t>
        <a:bodyPr/>
        <a:lstStyle/>
        <a:p>
          <a:endParaRPr lang="cs-CZ"/>
        </a:p>
      </dgm:t>
    </dgm:pt>
    <dgm:pt modelId="{EFC5F733-C994-48D5-9480-F4B3F8B5E061}" type="pres">
      <dgm:prSet presAssocID="{125CA40B-7780-47DD-A7B7-B5DF8FB3A7CB}" presName="child" presStyleLbl="bgAccFollowNode1" presStyleIdx="3" presStyleCnt="7"/>
      <dgm:spPr/>
      <dgm:t>
        <a:bodyPr/>
        <a:lstStyle/>
        <a:p>
          <a:endParaRPr lang="cs-CZ"/>
        </a:p>
      </dgm:t>
    </dgm:pt>
    <dgm:pt modelId="{5D33CB58-2D72-4957-BA9C-CD35BA1B0045}" type="pres">
      <dgm:prSet presAssocID="{125CA40B-7780-47DD-A7B7-B5DF8FB3A7CB}" presName="childTx" presStyleLbl="bg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309610-A8A7-4CE5-BA4F-4EC97E3D96F5}" type="pres">
      <dgm:prSet presAssocID="{4D0826DB-B36F-4677-B72B-A466043FED43}" presName="negSpace" presStyleCnt="0"/>
      <dgm:spPr/>
      <dgm:t>
        <a:bodyPr/>
        <a:lstStyle/>
        <a:p>
          <a:endParaRPr lang="cs-CZ"/>
        </a:p>
      </dgm:t>
    </dgm:pt>
    <dgm:pt modelId="{FD34C4D2-4A5E-478B-BCAD-72581055E1BD}" type="pres">
      <dgm:prSet presAssocID="{4D0826DB-B36F-4677-B72B-A466043FED43}" presName="circle" presStyleLbl="node1" presStyleIdx="0" presStyleCnt="2" custScaleX="183612" custScaleY="88735" custLinFactNeighborX="-48191" custLinFactNeighborY="-307"/>
      <dgm:spPr/>
      <dgm:t>
        <a:bodyPr/>
        <a:lstStyle/>
        <a:p>
          <a:endParaRPr lang="cs-CZ"/>
        </a:p>
      </dgm:t>
    </dgm:pt>
    <dgm:pt modelId="{18E70183-13EF-416A-B848-95DA03422A6D}" type="pres">
      <dgm:prSet presAssocID="{F2C09E6F-9D6C-4C76-BC57-1BBB37B449E0}" presName="transSpace" presStyleCnt="0"/>
      <dgm:spPr/>
      <dgm:t>
        <a:bodyPr/>
        <a:lstStyle/>
        <a:p>
          <a:endParaRPr lang="cs-CZ"/>
        </a:p>
      </dgm:t>
    </dgm:pt>
    <dgm:pt modelId="{BD0AF0BF-2752-478E-9956-38014F931109}" type="pres">
      <dgm:prSet presAssocID="{3917B8AD-A991-4C55-A0CB-F0D4289223CD}" presName="posSpace" presStyleCnt="0"/>
      <dgm:spPr/>
      <dgm:t>
        <a:bodyPr/>
        <a:lstStyle/>
        <a:p>
          <a:endParaRPr lang="cs-CZ"/>
        </a:p>
      </dgm:t>
    </dgm:pt>
    <dgm:pt modelId="{42020397-CD28-411C-8E67-9E12D8665A95}" type="pres">
      <dgm:prSet presAssocID="{3917B8AD-A991-4C55-A0CB-F0D4289223CD}" presName="vertFlow" presStyleCnt="0"/>
      <dgm:spPr/>
      <dgm:t>
        <a:bodyPr/>
        <a:lstStyle/>
        <a:p>
          <a:endParaRPr lang="cs-CZ"/>
        </a:p>
      </dgm:t>
    </dgm:pt>
    <dgm:pt modelId="{AA249280-0FF4-44BF-BBDC-6C36AB7CF61B}" type="pres">
      <dgm:prSet presAssocID="{3917B8AD-A991-4C55-A0CB-F0D4289223CD}" presName="topSpace" presStyleCnt="0"/>
      <dgm:spPr/>
      <dgm:t>
        <a:bodyPr/>
        <a:lstStyle/>
        <a:p>
          <a:endParaRPr lang="cs-CZ"/>
        </a:p>
      </dgm:t>
    </dgm:pt>
    <dgm:pt modelId="{692AD3A6-BFF9-4282-A01F-0413F577D974}" type="pres">
      <dgm:prSet presAssocID="{3917B8AD-A991-4C55-A0CB-F0D4289223CD}" presName="firstComp" presStyleCnt="0"/>
      <dgm:spPr/>
      <dgm:t>
        <a:bodyPr/>
        <a:lstStyle/>
        <a:p>
          <a:endParaRPr lang="cs-CZ"/>
        </a:p>
      </dgm:t>
    </dgm:pt>
    <dgm:pt modelId="{424519CE-5991-4932-9E86-8DECDA99286F}" type="pres">
      <dgm:prSet presAssocID="{3917B8AD-A991-4C55-A0CB-F0D4289223CD}" presName="firstChild" presStyleLbl="bgAccFollowNode1" presStyleIdx="4" presStyleCnt="7"/>
      <dgm:spPr/>
      <dgm:t>
        <a:bodyPr/>
        <a:lstStyle/>
        <a:p>
          <a:endParaRPr lang="cs-CZ"/>
        </a:p>
      </dgm:t>
    </dgm:pt>
    <dgm:pt modelId="{E3F4AF84-A167-4074-AAC3-5C6F384923CF}" type="pres">
      <dgm:prSet presAssocID="{3917B8AD-A991-4C55-A0CB-F0D4289223CD}" presName="firstChildTx" presStyleLbl="bg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261014-4DD5-4E62-8552-B625404CFA0A}" type="pres">
      <dgm:prSet presAssocID="{F82F4486-1E23-4121-AF94-1BC5BA281DD5}" presName="comp" presStyleCnt="0"/>
      <dgm:spPr/>
      <dgm:t>
        <a:bodyPr/>
        <a:lstStyle/>
        <a:p>
          <a:endParaRPr lang="cs-CZ"/>
        </a:p>
      </dgm:t>
    </dgm:pt>
    <dgm:pt modelId="{BCC1BFF0-4D03-49C1-A7D0-5697920CCCF4}" type="pres">
      <dgm:prSet presAssocID="{F82F4486-1E23-4121-AF94-1BC5BA281DD5}" presName="child" presStyleLbl="bgAccFollowNode1" presStyleIdx="5" presStyleCnt="7"/>
      <dgm:spPr/>
      <dgm:t>
        <a:bodyPr/>
        <a:lstStyle/>
        <a:p>
          <a:endParaRPr lang="cs-CZ"/>
        </a:p>
      </dgm:t>
    </dgm:pt>
    <dgm:pt modelId="{F7366A00-A73A-41CA-BF49-78EC43403262}" type="pres">
      <dgm:prSet presAssocID="{F82F4486-1E23-4121-AF94-1BC5BA281DD5}" presName="childTx" presStyleLbl="bg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5C79C0-E20A-44F9-9A15-2FDCE0D25DC5}" type="pres">
      <dgm:prSet presAssocID="{E6DFC3C1-F180-4AF5-970E-3DFCAE51618E}" presName="comp" presStyleCnt="0"/>
      <dgm:spPr/>
      <dgm:t>
        <a:bodyPr/>
        <a:lstStyle/>
        <a:p>
          <a:endParaRPr lang="cs-CZ"/>
        </a:p>
      </dgm:t>
    </dgm:pt>
    <dgm:pt modelId="{3B18B32A-5413-4A72-BF76-85BADB3C6F36}" type="pres">
      <dgm:prSet presAssocID="{E6DFC3C1-F180-4AF5-970E-3DFCAE51618E}" presName="child" presStyleLbl="bgAccFollowNode1" presStyleIdx="6" presStyleCnt="7"/>
      <dgm:spPr/>
      <dgm:t>
        <a:bodyPr/>
        <a:lstStyle/>
        <a:p>
          <a:endParaRPr lang="cs-CZ"/>
        </a:p>
      </dgm:t>
    </dgm:pt>
    <dgm:pt modelId="{9C4E2C36-A159-42FC-A764-87097F0DA288}" type="pres">
      <dgm:prSet presAssocID="{E6DFC3C1-F180-4AF5-970E-3DFCAE51618E}" presName="childTx" presStyleLbl="bg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7EC59-0549-4677-BA27-3DC6EFC5C4B2}" type="pres">
      <dgm:prSet presAssocID="{3917B8AD-A991-4C55-A0CB-F0D4289223CD}" presName="negSpace" presStyleCnt="0"/>
      <dgm:spPr/>
      <dgm:t>
        <a:bodyPr/>
        <a:lstStyle/>
        <a:p>
          <a:endParaRPr lang="cs-CZ"/>
        </a:p>
      </dgm:t>
    </dgm:pt>
    <dgm:pt modelId="{6BF521FD-1E52-41DA-856B-DC9734A03EE6}" type="pres">
      <dgm:prSet presAssocID="{3917B8AD-A991-4C55-A0CB-F0D4289223CD}" presName="circle" presStyleLbl="node1" presStyleIdx="1" presStyleCnt="2" custScaleX="174334" custScaleY="88921" custLinFactNeighborX="-35981" custLinFactNeighborY="5990"/>
      <dgm:spPr/>
      <dgm:t>
        <a:bodyPr/>
        <a:lstStyle/>
        <a:p>
          <a:endParaRPr lang="cs-CZ"/>
        </a:p>
      </dgm:t>
    </dgm:pt>
  </dgm:ptLst>
  <dgm:cxnLst>
    <dgm:cxn modelId="{A8C95B52-CFC3-4EFB-BF69-D5E2F4ECDC81}" type="presOf" srcId="{3917B8AD-A991-4C55-A0CB-F0D4289223CD}" destId="{6BF521FD-1E52-41DA-856B-DC9734A03EE6}" srcOrd="0" destOrd="0" presId="urn:microsoft.com/office/officeart/2005/8/layout/hList9"/>
    <dgm:cxn modelId="{680D2E77-9BA6-4CC2-B1E9-030C8723126B}" type="presOf" srcId="{E6DFC3C1-F180-4AF5-970E-3DFCAE51618E}" destId="{9C4E2C36-A159-42FC-A764-87097F0DA288}" srcOrd="1" destOrd="0" presId="urn:microsoft.com/office/officeart/2005/8/layout/hList9"/>
    <dgm:cxn modelId="{0254DEF4-A249-4681-9F09-CB0DA2B217C1}" srcId="{729C55AF-E54C-457A-BBE6-04B2C03CFE56}" destId="{3917B8AD-A991-4C55-A0CB-F0D4289223CD}" srcOrd="1" destOrd="0" parTransId="{EAFB15FB-B2C6-48FA-9FFB-169B3DD8FE15}" sibTransId="{B92A1E34-5C86-494C-92F4-F996DDDC7AC2}"/>
    <dgm:cxn modelId="{C290441E-5420-4A92-9B09-6218962FE188}" srcId="{4D0826DB-B36F-4677-B72B-A466043FED43}" destId="{5E70795C-7F89-46B0-BA54-C4450AD35742}" srcOrd="1" destOrd="0" parTransId="{797EFAF2-0BE9-4CB5-92FB-C278240261B7}" sibTransId="{2F3F175F-77D5-4D2C-9BD2-22DFEBA9F31A}"/>
    <dgm:cxn modelId="{5D0A54CF-D93D-4BFB-8E0E-A7A010E9E55C}" type="presOf" srcId="{5E70795C-7F89-46B0-BA54-C4450AD35742}" destId="{4E1ED0FF-BF0B-4324-AEB0-FE85AE950AAD}" srcOrd="0" destOrd="0" presId="urn:microsoft.com/office/officeart/2005/8/layout/hList9"/>
    <dgm:cxn modelId="{5C88798F-14C2-483E-A2B5-0AD08FA0722C}" type="presOf" srcId="{729C55AF-E54C-457A-BBE6-04B2C03CFE56}" destId="{2EF75F48-A188-4A00-8E1C-4AABFAA9453E}" srcOrd="0" destOrd="0" presId="urn:microsoft.com/office/officeart/2005/8/layout/hList9"/>
    <dgm:cxn modelId="{DFE18547-4F6F-4930-80B6-7D9C438B1630}" srcId="{4D0826DB-B36F-4677-B72B-A466043FED43}" destId="{06C88BE6-7523-46F8-95AD-46DF6D4497F8}" srcOrd="0" destOrd="0" parTransId="{9CA95A90-1E90-4D65-8849-EB97851C7FFF}" sibTransId="{C1342E77-DD55-44E3-8D4A-ACADF4D097F6}"/>
    <dgm:cxn modelId="{3D25933B-A0BD-455F-9615-0612966B92FB}" type="presOf" srcId="{8A07D9E4-70E2-498D-AA46-DA5AC9401B7C}" destId="{3B18B32A-5413-4A72-BF76-85BADB3C6F36}" srcOrd="0" destOrd="1" presId="urn:microsoft.com/office/officeart/2005/8/layout/hList9"/>
    <dgm:cxn modelId="{0C0B4BFF-619D-4435-A57E-11CF47051EA0}" type="presOf" srcId="{5F6ECDA6-524E-45F3-9069-ADA5B45D6711}" destId="{E3F4AF84-A167-4074-AAC3-5C6F384923CF}" srcOrd="1" destOrd="0" presId="urn:microsoft.com/office/officeart/2005/8/layout/hList9"/>
    <dgm:cxn modelId="{88CFA496-2920-4E43-B69C-074922397D4F}" srcId="{3917B8AD-A991-4C55-A0CB-F0D4289223CD}" destId="{5F6ECDA6-524E-45F3-9069-ADA5B45D6711}" srcOrd="0" destOrd="0" parTransId="{3AEA530C-C962-412F-AA15-5275FA32C2CB}" sibTransId="{B38A479F-B4AB-4BD4-8C27-169AFB18D093}"/>
    <dgm:cxn modelId="{EC807513-406C-4EF5-BA5F-7FCC01E28DDA}" srcId="{4D0826DB-B36F-4677-B72B-A466043FED43}" destId="{1B174D4B-4FB3-4177-831D-89B97A259189}" srcOrd="2" destOrd="0" parTransId="{E7C601CF-159B-431A-B0E9-3A0AC5FE7A0C}" sibTransId="{1E159B10-A3CE-4829-B349-CE00934B468C}"/>
    <dgm:cxn modelId="{BB8851C4-BF30-40EA-9D6F-37C793C96661}" type="presOf" srcId="{06C88BE6-7523-46F8-95AD-46DF6D4497F8}" destId="{5F64E401-BCF7-4D8E-99ED-55C1FFC0D8F1}" srcOrd="1" destOrd="0" presId="urn:microsoft.com/office/officeart/2005/8/layout/hList9"/>
    <dgm:cxn modelId="{44EA447C-569C-4200-853B-D0513C246AA1}" type="presOf" srcId="{8A07D9E4-70E2-498D-AA46-DA5AC9401B7C}" destId="{9C4E2C36-A159-42FC-A764-87097F0DA288}" srcOrd="1" destOrd="1" presId="urn:microsoft.com/office/officeart/2005/8/layout/hList9"/>
    <dgm:cxn modelId="{772765EE-7031-4B50-AC80-5BE2DC0630E9}" srcId="{3917B8AD-A991-4C55-A0CB-F0D4289223CD}" destId="{E6DFC3C1-F180-4AF5-970E-3DFCAE51618E}" srcOrd="2" destOrd="0" parTransId="{156524F6-6D65-4252-9335-1DAF71DDE127}" sibTransId="{A0AFBE2D-96A5-4EA4-AFD5-33F1E1628099}"/>
    <dgm:cxn modelId="{EED376BA-4314-436E-8CB3-79601399C469}" srcId="{729C55AF-E54C-457A-BBE6-04B2C03CFE56}" destId="{4D0826DB-B36F-4677-B72B-A466043FED43}" srcOrd="0" destOrd="0" parTransId="{38B4A66F-4D8A-43B0-90EF-5D0629280042}" sibTransId="{F2C09E6F-9D6C-4C76-BC57-1BBB37B449E0}"/>
    <dgm:cxn modelId="{6AB2ABC4-96C6-4940-8ADF-2D36CBEE8896}" type="presOf" srcId="{1B174D4B-4FB3-4177-831D-89B97A259189}" destId="{B64C3243-63C0-4822-9973-000057590262}" srcOrd="1" destOrd="0" presId="urn:microsoft.com/office/officeart/2005/8/layout/hList9"/>
    <dgm:cxn modelId="{CD4C3538-E31F-4D4C-B1F3-2B97480B7FCC}" type="presOf" srcId="{E6DFC3C1-F180-4AF5-970E-3DFCAE51618E}" destId="{3B18B32A-5413-4A72-BF76-85BADB3C6F36}" srcOrd="0" destOrd="0" presId="urn:microsoft.com/office/officeart/2005/8/layout/hList9"/>
    <dgm:cxn modelId="{28CF9732-CE11-48BE-B8A4-CC8FBFAD1C93}" srcId="{3917B8AD-A991-4C55-A0CB-F0D4289223CD}" destId="{F82F4486-1E23-4121-AF94-1BC5BA281DD5}" srcOrd="1" destOrd="0" parTransId="{DAA56AE9-2E21-4802-B965-8C9F7FEC4C37}" sibTransId="{CFAC13D8-8286-4571-9E01-B7DE7C92AC03}"/>
    <dgm:cxn modelId="{8D97E67B-AE03-4CB3-A5B4-E513A9A6C6AD}" type="presOf" srcId="{06C88BE6-7523-46F8-95AD-46DF6D4497F8}" destId="{D096552A-3E94-4489-81F6-3A2AFC4A4A17}" srcOrd="0" destOrd="0" presId="urn:microsoft.com/office/officeart/2005/8/layout/hList9"/>
    <dgm:cxn modelId="{831AAFB2-13FA-4859-89D0-69F98738EAEB}" type="presOf" srcId="{F82F4486-1E23-4121-AF94-1BC5BA281DD5}" destId="{F7366A00-A73A-41CA-BF49-78EC43403262}" srcOrd="1" destOrd="0" presId="urn:microsoft.com/office/officeart/2005/8/layout/hList9"/>
    <dgm:cxn modelId="{7CCA1594-85D0-4E14-8BD7-8C09D75EA2A8}" type="presOf" srcId="{5F6ECDA6-524E-45F3-9069-ADA5B45D6711}" destId="{424519CE-5991-4932-9E86-8DECDA99286F}" srcOrd="0" destOrd="0" presId="urn:microsoft.com/office/officeart/2005/8/layout/hList9"/>
    <dgm:cxn modelId="{8CCD8315-51CD-409C-A828-3F0E8ACDE0D4}" type="presOf" srcId="{4D0826DB-B36F-4677-B72B-A466043FED43}" destId="{FD34C4D2-4A5E-478B-BCAD-72581055E1BD}" srcOrd="0" destOrd="0" presId="urn:microsoft.com/office/officeart/2005/8/layout/hList9"/>
    <dgm:cxn modelId="{24E82A48-2CE6-47E9-8B14-50034AA38078}" type="presOf" srcId="{F82F4486-1E23-4121-AF94-1BC5BA281DD5}" destId="{BCC1BFF0-4D03-49C1-A7D0-5697920CCCF4}" srcOrd="0" destOrd="0" presId="urn:microsoft.com/office/officeart/2005/8/layout/hList9"/>
    <dgm:cxn modelId="{D7DA6B04-B803-4BBD-8575-31E95E6F6D5C}" type="presOf" srcId="{125CA40B-7780-47DD-A7B7-B5DF8FB3A7CB}" destId="{EFC5F733-C994-48D5-9480-F4B3F8B5E061}" srcOrd="0" destOrd="0" presId="urn:microsoft.com/office/officeart/2005/8/layout/hList9"/>
    <dgm:cxn modelId="{85957924-54C1-46BE-A405-5AC437402736}" type="presOf" srcId="{125CA40B-7780-47DD-A7B7-B5DF8FB3A7CB}" destId="{5D33CB58-2D72-4957-BA9C-CD35BA1B0045}" srcOrd="1" destOrd="0" presId="urn:microsoft.com/office/officeart/2005/8/layout/hList9"/>
    <dgm:cxn modelId="{EAB8C833-9763-45BD-B60F-0F90348AE933}" srcId="{4D0826DB-B36F-4677-B72B-A466043FED43}" destId="{125CA40B-7780-47DD-A7B7-B5DF8FB3A7CB}" srcOrd="3" destOrd="0" parTransId="{85C499C3-BC37-4FFD-A080-09CAF891056B}" sibTransId="{D9B209B4-D4C2-4B12-9457-015450F4143F}"/>
    <dgm:cxn modelId="{CA1CE614-83CD-4FB7-86EA-F96B4474896E}" type="presOf" srcId="{1B174D4B-4FB3-4177-831D-89B97A259189}" destId="{B98C59C0-5F2F-473C-97C7-2AE25FDAD6CE}" srcOrd="0" destOrd="0" presId="urn:microsoft.com/office/officeart/2005/8/layout/hList9"/>
    <dgm:cxn modelId="{350E0A43-461C-4B71-A4CD-3744F8FF9D2D}" type="presOf" srcId="{5E70795C-7F89-46B0-BA54-C4450AD35742}" destId="{8F699597-05C3-4341-99FD-C44E14F6B1FA}" srcOrd="1" destOrd="0" presId="urn:microsoft.com/office/officeart/2005/8/layout/hList9"/>
    <dgm:cxn modelId="{A45E01EE-F2AB-4B17-AAD0-03DC3A593028}" srcId="{E6DFC3C1-F180-4AF5-970E-3DFCAE51618E}" destId="{8A07D9E4-70E2-498D-AA46-DA5AC9401B7C}" srcOrd="0" destOrd="0" parTransId="{43F78643-1540-42AA-B111-28E79295631C}" sibTransId="{1FB26F33-9E70-4356-9CB4-83B88ED3A5AC}"/>
    <dgm:cxn modelId="{BB50CFEF-38AA-49D7-BBE1-EDA7270192B0}" type="presParOf" srcId="{2EF75F48-A188-4A00-8E1C-4AABFAA9453E}" destId="{0D3D7359-B50A-43C8-8144-B379B3B6C618}" srcOrd="0" destOrd="0" presId="urn:microsoft.com/office/officeart/2005/8/layout/hList9"/>
    <dgm:cxn modelId="{E0A47A7E-C63F-4B1D-91FD-722F89C7590D}" type="presParOf" srcId="{2EF75F48-A188-4A00-8E1C-4AABFAA9453E}" destId="{8273EAF9-2947-4D57-8372-142D2A2E75EC}" srcOrd="1" destOrd="0" presId="urn:microsoft.com/office/officeart/2005/8/layout/hList9"/>
    <dgm:cxn modelId="{75F5B4D9-7FCC-4F55-BF82-B3292B35CEF9}" type="presParOf" srcId="{8273EAF9-2947-4D57-8372-142D2A2E75EC}" destId="{D40F443F-CBE1-4E0B-8FE3-BF8CC8305E1A}" srcOrd="0" destOrd="0" presId="urn:microsoft.com/office/officeart/2005/8/layout/hList9"/>
    <dgm:cxn modelId="{1B20D28D-0F09-421A-802A-E4A8C38047E5}" type="presParOf" srcId="{8273EAF9-2947-4D57-8372-142D2A2E75EC}" destId="{006E5A2D-4D9A-4FB7-8875-53556B2BA55E}" srcOrd="1" destOrd="0" presId="urn:microsoft.com/office/officeart/2005/8/layout/hList9"/>
    <dgm:cxn modelId="{A272C99E-4079-4315-AA39-3FE9793A6FD0}" type="presParOf" srcId="{006E5A2D-4D9A-4FB7-8875-53556B2BA55E}" destId="{D096552A-3E94-4489-81F6-3A2AFC4A4A17}" srcOrd="0" destOrd="0" presId="urn:microsoft.com/office/officeart/2005/8/layout/hList9"/>
    <dgm:cxn modelId="{050640AE-0F89-4AEA-866F-22391D74DC0E}" type="presParOf" srcId="{006E5A2D-4D9A-4FB7-8875-53556B2BA55E}" destId="{5F64E401-BCF7-4D8E-99ED-55C1FFC0D8F1}" srcOrd="1" destOrd="0" presId="urn:microsoft.com/office/officeart/2005/8/layout/hList9"/>
    <dgm:cxn modelId="{94EEEDD4-E59E-4C38-8473-E3911EA96DDE}" type="presParOf" srcId="{8273EAF9-2947-4D57-8372-142D2A2E75EC}" destId="{7303C5E1-6D3A-4663-BAAD-B7AC95DF1518}" srcOrd="2" destOrd="0" presId="urn:microsoft.com/office/officeart/2005/8/layout/hList9"/>
    <dgm:cxn modelId="{C20BDDFB-9C20-4F78-A1D5-8DE135853758}" type="presParOf" srcId="{7303C5E1-6D3A-4663-BAAD-B7AC95DF1518}" destId="{4E1ED0FF-BF0B-4324-AEB0-FE85AE950AAD}" srcOrd="0" destOrd="0" presId="urn:microsoft.com/office/officeart/2005/8/layout/hList9"/>
    <dgm:cxn modelId="{9E9884CC-842E-455F-8408-F14B45476837}" type="presParOf" srcId="{7303C5E1-6D3A-4663-BAAD-B7AC95DF1518}" destId="{8F699597-05C3-4341-99FD-C44E14F6B1FA}" srcOrd="1" destOrd="0" presId="urn:microsoft.com/office/officeart/2005/8/layout/hList9"/>
    <dgm:cxn modelId="{3A523E1D-2BB8-410C-959C-EEE0A7DD64DC}" type="presParOf" srcId="{8273EAF9-2947-4D57-8372-142D2A2E75EC}" destId="{F6D93A14-DA69-43B7-A169-2CFBF14DC17E}" srcOrd="3" destOrd="0" presId="urn:microsoft.com/office/officeart/2005/8/layout/hList9"/>
    <dgm:cxn modelId="{7D2556EA-58E1-4C81-9ED8-718FBCF730C4}" type="presParOf" srcId="{F6D93A14-DA69-43B7-A169-2CFBF14DC17E}" destId="{B98C59C0-5F2F-473C-97C7-2AE25FDAD6CE}" srcOrd="0" destOrd="0" presId="urn:microsoft.com/office/officeart/2005/8/layout/hList9"/>
    <dgm:cxn modelId="{69401AF6-7727-4767-88D4-44EEBD358E83}" type="presParOf" srcId="{F6D93A14-DA69-43B7-A169-2CFBF14DC17E}" destId="{B64C3243-63C0-4822-9973-000057590262}" srcOrd="1" destOrd="0" presId="urn:microsoft.com/office/officeart/2005/8/layout/hList9"/>
    <dgm:cxn modelId="{11C4C182-FAC0-4BCE-8DB2-6C5E455C7D25}" type="presParOf" srcId="{8273EAF9-2947-4D57-8372-142D2A2E75EC}" destId="{01FD2C5B-B112-4B46-87A9-48C2A86079A6}" srcOrd="4" destOrd="0" presId="urn:microsoft.com/office/officeart/2005/8/layout/hList9"/>
    <dgm:cxn modelId="{392B54CE-713A-4311-95C1-93D64E0AFC46}" type="presParOf" srcId="{01FD2C5B-B112-4B46-87A9-48C2A86079A6}" destId="{EFC5F733-C994-48D5-9480-F4B3F8B5E061}" srcOrd="0" destOrd="0" presId="urn:microsoft.com/office/officeart/2005/8/layout/hList9"/>
    <dgm:cxn modelId="{E86B6D05-C18D-4AFC-8E63-B6099FBAFF7C}" type="presParOf" srcId="{01FD2C5B-B112-4B46-87A9-48C2A86079A6}" destId="{5D33CB58-2D72-4957-BA9C-CD35BA1B0045}" srcOrd="1" destOrd="0" presId="urn:microsoft.com/office/officeart/2005/8/layout/hList9"/>
    <dgm:cxn modelId="{49FA60F5-0E45-413B-B92F-E0CB9CA977C6}" type="presParOf" srcId="{2EF75F48-A188-4A00-8E1C-4AABFAA9453E}" destId="{B9309610-A8A7-4CE5-BA4F-4EC97E3D96F5}" srcOrd="2" destOrd="0" presId="urn:microsoft.com/office/officeart/2005/8/layout/hList9"/>
    <dgm:cxn modelId="{49EF8AB6-CB48-4551-8B18-ECB6C06E9878}" type="presParOf" srcId="{2EF75F48-A188-4A00-8E1C-4AABFAA9453E}" destId="{FD34C4D2-4A5E-478B-BCAD-72581055E1BD}" srcOrd="3" destOrd="0" presId="urn:microsoft.com/office/officeart/2005/8/layout/hList9"/>
    <dgm:cxn modelId="{8EDB0CC4-EF14-4AF5-9D8E-534FBAD2A90F}" type="presParOf" srcId="{2EF75F48-A188-4A00-8E1C-4AABFAA9453E}" destId="{18E70183-13EF-416A-B848-95DA03422A6D}" srcOrd="4" destOrd="0" presId="urn:microsoft.com/office/officeart/2005/8/layout/hList9"/>
    <dgm:cxn modelId="{613A3DA8-0884-4DA1-AC47-BA04B5982780}" type="presParOf" srcId="{2EF75F48-A188-4A00-8E1C-4AABFAA9453E}" destId="{BD0AF0BF-2752-478E-9956-38014F931109}" srcOrd="5" destOrd="0" presId="urn:microsoft.com/office/officeart/2005/8/layout/hList9"/>
    <dgm:cxn modelId="{BD795B1A-F1E5-4310-89D3-EA60230E3C29}" type="presParOf" srcId="{2EF75F48-A188-4A00-8E1C-4AABFAA9453E}" destId="{42020397-CD28-411C-8E67-9E12D8665A95}" srcOrd="6" destOrd="0" presId="urn:microsoft.com/office/officeart/2005/8/layout/hList9"/>
    <dgm:cxn modelId="{141638F2-C8C0-4450-8634-A789C7D633B1}" type="presParOf" srcId="{42020397-CD28-411C-8E67-9E12D8665A95}" destId="{AA249280-0FF4-44BF-BBDC-6C36AB7CF61B}" srcOrd="0" destOrd="0" presId="urn:microsoft.com/office/officeart/2005/8/layout/hList9"/>
    <dgm:cxn modelId="{6A26E091-1924-4264-B6A2-831A7E6BA6A3}" type="presParOf" srcId="{42020397-CD28-411C-8E67-9E12D8665A95}" destId="{692AD3A6-BFF9-4282-A01F-0413F577D974}" srcOrd="1" destOrd="0" presId="urn:microsoft.com/office/officeart/2005/8/layout/hList9"/>
    <dgm:cxn modelId="{7B65055A-3F44-488E-ACC7-178417D9F675}" type="presParOf" srcId="{692AD3A6-BFF9-4282-A01F-0413F577D974}" destId="{424519CE-5991-4932-9E86-8DECDA99286F}" srcOrd="0" destOrd="0" presId="urn:microsoft.com/office/officeart/2005/8/layout/hList9"/>
    <dgm:cxn modelId="{C7E974A8-9C0C-4535-B005-6E547A9039C7}" type="presParOf" srcId="{692AD3A6-BFF9-4282-A01F-0413F577D974}" destId="{E3F4AF84-A167-4074-AAC3-5C6F384923CF}" srcOrd="1" destOrd="0" presId="urn:microsoft.com/office/officeart/2005/8/layout/hList9"/>
    <dgm:cxn modelId="{CF5E7AD6-9B4E-4C7A-8D4F-10614D813FE7}" type="presParOf" srcId="{42020397-CD28-411C-8E67-9E12D8665A95}" destId="{F1261014-4DD5-4E62-8552-B625404CFA0A}" srcOrd="2" destOrd="0" presId="urn:microsoft.com/office/officeart/2005/8/layout/hList9"/>
    <dgm:cxn modelId="{9B653961-0E24-40ED-A9C6-5A2EF3D06C93}" type="presParOf" srcId="{F1261014-4DD5-4E62-8552-B625404CFA0A}" destId="{BCC1BFF0-4D03-49C1-A7D0-5697920CCCF4}" srcOrd="0" destOrd="0" presId="urn:microsoft.com/office/officeart/2005/8/layout/hList9"/>
    <dgm:cxn modelId="{21D85AFA-C980-4372-91E0-672F9F143F9D}" type="presParOf" srcId="{F1261014-4DD5-4E62-8552-B625404CFA0A}" destId="{F7366A00-A73A-41CA-BF49-78EC43403262}" srcOrd="1" destOrd="0" presId="urn:microsoft.com/office/officeart/2005/8/layout/hList9"/>
    <dgm:cxn modelId="{8EA2674A-E8F3-4FD5-B99E-5163C620B95B}" type="presParOf" srcId="{42020397-CD28-411C-8E67-9E12D8665A95}" destId="{1C5C79C0-E20A-44F9-9A15-2FDCE0D25DC5}" srcOrd="3" destOrd="0" presId="urn:microsoft.com/office/officeart/2005/8/layout/hList9"/>
    <dgm:cxn modelId="{06D539E1-8706-432E-A004-62549D5B5AE2}" type="presParOf" srcId="{1C5C79C0-E20A-44F9-9A15-2FDCE0D25DC5}" destId="{3B18B32A-5413-4A72-BF76-85BADB3C6F36}" srcOrd="0" destOrd="0" presId="urn:microsoft.com/office/officeart/2005/8/layout/hList9"/>
    <dgm:cxn modelId="{433BFE12-457D-4F5C-BE36-614ACA2655C9}" type="presParOf" srcId="{1C5C79C0-E20A-44F9-9A15-2FDCE0D25DC5}" destId="{9C4E2C36-A159-42FC-A764-87097F0DA288}" srcOrd="1" destOrd="0" presId="urn:microsoft.com/office/officeart/2005/8/layout/hList9"/>
    <dgm:cxn modelId="{5A5B4DC1-5C8A-4E79-9EFD-7DDB9587E35F}" type="presParOf" srcId="{2EF75F48-A188-4A00-8E1C-4AABFAA9453E}" destId="{E727EC59-0549-4677-BA27-3DC6EFC5C4B2}" srcOrd="7" destOrd="0" presId="urn:microsoft.com/office/officeart/2005/8/layout/hList9"/>
    <dgm:cxn modelId="{855251C9-51BA-4FE4-9051-C29EC879241B}" type="presParOf" srcId="{2EF75F48-A188-4A00-8E1C-4AABFAA9453E}" destId="{6BF521FD-1E52-41DA-856B-DC9734A03EE6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BB1627-E767-43DA-AAAE-CEB8A8270500}" type="doc">
      <dgm:prSet loTypeId="urn:microsoft.com/office/officeart/2005/8/layout/vList6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062EC1B1-0E1C-42B0-B1E8-FBADA9C6C0F8}">
      <dgm:prSet phldrT="[Text]"/>
      <dgm:spPr/>
      <dgm:t>
        <a:bodyPr/>
        <a:lstStyle/>
        <a:p>
          <a:r>
            <a:rPr lang="cs-CZ" dirty="0" smtClean="0"/>
            <a:t>PSTRUHOVÉ</a:t>
          </a:r>
          <a:endParaRPr lang="cs-CZ" dirty="0"/>
        </a:p>
      </dgm:t>
    </dgm:pt>
    <dgm:pt modelId="{F43243FF-3923-4DEB-AF6E-291C5565B425}" type="parTrans" cxnId="{CAE22F24-B4FC-4CDB-A7EB-EA8D21F17FCD}">
      <dgm:prSet/>
      <dgm:spPr/>
      <dgm:t>
        <a:bodyPr/>
        <a:lstStyle/>
        <a:p>
          <a:endParaRPr lang="cs-CZ"/>
        </a:p>
      </dgm:t>
    </dgm:pt>
    <dgm:pt modelId="{CC868F6F-EFD9-459F-BE2F-476167FBEEC0}" type="sibTrans" cxnId="{CAE22F24-B4FC-4CDB-A7EB-EA8D21F17FCD}">
      <dgm:prSet/>
      <dgm:spPr/>
      <dgm:t>
        <a:bodyPr/>
        <a:lstStyle/>
        <a:p>
          <a:endParaRPr lang="cs-CZ"/>
        </a:p>
      </dgm:t>
    </dgm:pt>
    <dgm:pt modelId="{0BE4745F-92A7-48F1-8AD4-7DC23999D3BA}">
      <dgm:prSet phldrT="[Text]"/>
      <dgm:spPr/>
      <dgm:t>
        <a:bodyPr/>
        <a:lstStyle/>
        <a:p>
          <a:r>
            <a:rPr lang="cs-CZ" dirty="0" smtClean="0"/>
            <a:t>horské potoky a říčky</a:t>
          </a:r>
          <a:endParaRPr lang="cs-CZ" dirty="0"/>
        </a:p>
      </dgm:t>
    </dgm:pt>
    <dgm:pt modelId="{3D74E6C6-1BF6-4BD4-8183-05DA5BD809D1}" type="parTrans" cxnId="{F9F278AF-E913-4042-A62D-AE26F0E9F9DD}">
      <dgm:prSet/>
      <dgm:spPr/>
      <dgm:t>
        <a:bodyPr/>
        <a:lstStyle/>
        <a:p>
          <a:endParaRPr lang="cs-CZ"/>
        </a:p>
      </dgm:t>
    </dgm:pt>
    <dgm:pt modelId="{47332C62-33FB-46AB-B414-230EF04957B3}" type="sibTrans" cxnId="{F9F278AF-E913-4042-A62D-AE26F0E9F9DD}">
      <dgm:prSet/>
      <dgm:spPr/>
      <dgm:t>
        <a:bodyPr/>
        <a:lstStyle/>
        <a:p>
          <a:endParaRPr lang="cs-CZ"/>
        </a:p>
      </dgm:t>
    </dgm:pt>
    <dgm:pt modelId="{C70CB194-DCE8-4001-9580-3C404D9926B1}">
      <dgm:prSet phldrT="[Text]"/>
      <dgm:spPr/>
      <dgm:t>
        <a:bodyPr/>
        <a:lstStyle/>
        <a:p>
          <a:r>
            <a:rPr lang="cs-CZ" dirty="0" smtClean="0"/>
            <a:t>druh: pstruh, vranka, mřenka, střevle</a:t>
          </a:r>
          <a:endParaRPr lang="cs-CZ" dirty="0"/>
        </a:p>
      </dgm:t>
    </dgm:pt>
    <dgm:pt modelId="{71537968-A3DE-4085-A24A-7DBD0309886E}" type="parTrans" cxnId="{2016A5EB-70D2-479F-BF40-7ACF9ABCCB2D}">
      <dgm:prSet/>
      <dgm:spPr/>
      <dgm:t>
        <a:bodyPr/>
        <a:lstStyle/>
        <a:p>
          <a:endParaRPr lang="cs-CZ"/>
        </a:p>
      </dgm:t>
    </dgm:pt>
    <dgm:pt modelId="{18D24FC9-B8FA-4990-B688-89D1BE8BC418}" type="sibTrans" cxnId="{2016A5EB-70D2-479F-BF40-7ACF9ABCCB2D}">
      <dgm:prSet/>
      <dgm:spPr/>
      <dgm:t>
        <a:bodyPr/>
        <a:lstStyle/>
        <a:p>
          <a:endParaRPr lang="cs-CZ"/>
        </a:p>
      </dgm:t>
    </dgm:pt>
    <dgm:pt modelId="{D6372DB7-A939-40B4-85FA-555D918343A3}">
      <dgm:prSet phldrT="[Text]"/>
      <dgm:spPr/>
      <dgm:t>
        <a:bodyPr/>
        <a:lstStyle/>
        <a:p>
          <a:r>
            <a:rPr lang="cs-CZ" dirty="0" smtClean="0"/>
            <a:t>CEJNOVÉ</a:t>
          </a:r>
          <a:endParaRPr lang="cs-CZ" dirty="0"/>
        </a:p>
      </dgm:t>
    </dgm:pt>
    <dgm:pt modelId="{F69FD19B-FC53-46B3-AA0C-98BB6895F444}" type="parTrans" cxnId="{EAA6B05E-BE7E-4894-9273-8C357913D0BE}">
      <dgm:prSet/>
      <dgm:spPr/>
      <dgm:t>
        <a:bodyPr/>
        <a:lstStyle/>
        <a:p>
          <a:endParaRPr lang="cs-CZ"/>
        </a:p>
      </dgm:t>
    </dgm:pt>
    <dgm:pt modelId="{8819CBCF-57A0-4C5E-BA36-D8599A34E17B}" type="sibTrans" cxnId="{EAA6B05E-BE7E-4894-9273-8C357913D0BE}">
      <dgm:prSet/>
      <dgm:spPr/>
      <dgm:t>
        <a:bodyPr/>
        <a:lstStyle/>
        <a:p>
          <a:endParaRPr lang="cs-CZ"/>
        </a:p>
      </dgm:t>
    </dgm:pt>
    <dgm:pt modelId="{19972063-F606-4246-9700-20FBBFC75715}">
      <dgm:prSet phldrT="[Text]"/>
      <dgm:spPr/>
      <dgm:t>
        <a:bodyPr/>
        <a:lstStyle/>
        <a:p>
          <a:r>
            <a:rPr lang="cs-CZ" dirty="0" smtClean="0"/>
            <a:t>dolní toky řek</a:t>
          </a:r>
          <a:endParaRPr lang="cs-CZ" dirty="0"/>
        </a:p>
      </dgm:t>
    </dgm:pt>
    <dgm:pt modelId="{924844F1-5E95-4B14-9BE0-9E70117029A3}" type="parTrans" cxnId="{DB816B58-6DE0-4B9E-94D8-F6E9060403D0}">
      <dgm:prSet/>
      <dgm:spPr/>
      <dgm:t>
        <a:bodyPr/>
        <a:lstStyle/>
        <a:p>
          <a:endParaRPr lang="cs-CZ"/>
        </a:p>
      </dgm:t>
    </dgm:pt>
    <dgm:pt modelId="{043F4FE9-C8B7-4F88-B5A5-69BDEE383E0A}" type="sibTrans" cxnId="{DB816B58-6DE0-4B9E-94D8-F6E9060403D0}">
      <dgm:prSet/>
      <dgm:spPr/>
      <dgm:t>
        <a:bodyPr/>
        <a:lstStyle/>
        <a:p>
          <a:endParaRPr lang="cs-CZ"/>
        </a:p>
      </dgm:t>
    </dgm:pt>
    <dgm:pt modelId="{F613D6E8-AD97-422D-8E25-F72434E0A4B1}">
      <dgm:prSet phldrT="[Text]"/>
      <dgm:spPr/>
      <dgm:t>
        <a:bodyPr/>
        <a:lstStyle/>
        <a:p>
          <a:r>
            <a:rPr lang="cs-CZ" dirty="0" smtClean="0"/>
            <a:t>druh: cejn, lín, kapr, sumec, úhoř</a:t>
          </a:r>
          <a:endParaRPr lang="cs-CZ" dirty="0"/>
        </a:p>
      </dgm:t>
    </dgm:pt>
    <dgm:pt modelId="{34D72FD4-F9E2-41CE-98D5-5EF7854B75AE}" type="parTrans" cxnId="{77ADEF62-F3BF-425C-9E4C-77322F547ACE}">
      <dgm:prSet/>
      <dgm:spPr/>
      <dgm:t>
        <a:bodyPr/>
        <a:lstStyle/>
        <a:p>
          <a:endParaRPr lang="cs-CZ"/>
        </a:p>
      </dgm:t>
    </dgm:pt>
    <dgm:pt modelId="{326A6BC0-1172-42F8-97FF-36D4305E7792}" type="sibTrans" cxnId="{77ADEF62-F3BF-425C-9E4C-77322F547ACE}">
      <dgm:prSet/>
      <dgm:spPr/>
      <dgm:t>
        <a:bodyPr/>
        <a:lstStyle/>
        <a:p>
          <a:endParaRPr lang="cs-CZ"/>
        </a:p>
      </dgm:t>
    </dgm:pt>
    <dgm:pt modelId="{4CAE4D36-E368-469B-B9DD-252E57A2D55E}">
      <dgm:prSet/>
      <dgm:spPr/>
      <dgm:t>
        <a:bodyPr/>
        <a:lstStyle/>
        <a:p>
          <a:r>
            <a:rPr lang="cs-CZ" dirty="0" smtClean="0"/>
            <a:t>LIPANOVÉ</a:t>
          </a:r>
          <a:endParaRPr lang="cs-CZ" dirty="0"/>
        </a:p>
      </dgm:t>
    </dgm:pt>
    <dgm:pt modelId="{7F37BC82-2DC1-438C-AD61-C5BDA6935470}" type="parTrans" cxnId="{31DF1289-A773-44DC-BB63-DDD259CF4E09}">
      <dgm:prSet/>
      <dgm:spPr/>
      <dgm:t>
        <a:bodyPr/>
        <a:lstStyle/>
        <a:p>
          <a:endParaRPr lang="cs-CZ"/>
        </a:p>
      </dgm:t>
    </dgm:pt>
    <dgm:pt modelId="{7FA1B551-5B3B-4582-B6AD-B944432EFF1F}" type="sibTrans" cxnId="{31DF1289-A773-44DC-BB63-DDD259CF4E09}">
      <dgm:prSet/>
      <dgm:spPr/>
      <dgm:t>
        <a:bodyPr/>
        <a:lstStyle/>
        <a:p>
          <a:endParaRPr lang="cs-CZ"/>
        </a:p>
      </dgm:t>
    </dgm:pt>
    <dgm:pt modelId="{32772697-AAEF-40B4-8E15-AB892A2E9887}">
      <dgm:prSet/>
      <dgm:spPr/>
      <dgm:t>
        <a:bodyPr/>
        <a:lstStyle/>
        <a:p>
          <a:r>
            <a:rPr lang="cs-CZ" dirty="0" smtClean="0"/>
            <a:t>PARMOVÉ</a:t>
          </a:r>
          <a:endParaRPr lang="cs-CZ" dirty="0"/>
        </a:p>
      </dgm:t>
    </dgm:pt>
    <dgm:pt modelId="{E8CDD8BF-7AF5-4494-B2BD-3BD064A17025}" type="parTrans" cxnId="{9C24F389-99C2-4F01-854B-2B2AE03D05C9}">
      <dgm:prSet/>
      <dgm:spPr/>
      <dgm:t>
        <a:bodyPr/>
        <a:lstStyle/>
        <a:p>
          <a:endParaRPr lang="cs-CZ"/>
        </a:p>
      </dgm:t>
    </dgm:pt>
    <dgm:pt modelId="{2E8CCF85-337D-4FD7-8639-BF5D26B1E156}" type="sibTrans" cxnId="{9C24F389-99C2-4F01-854B-2B2AE03D05C9}">
      <dgm:prSet/>
      <dgm:spPr/>
      <dgm:t>
        <a:bodyPr/>
        <a:lstStyle/>
        <a:p>
          <a:endParaRPr lang="cs-CZ"/>
        </a:p>
      </dgm:t>
    </dgm:pt>
    <dgm:pt modelId="{5B90D9DC-8567-49A1-BDCA-A5F6C0B5C87C}">
      <dgm:prSet/>
      <dgm:spPr/>
      <dgm:t>
        <a:bodyPr/>
        <a:lstStyle/>
        <a:p>
          <a:r>
            <a:rPr lang="cs-CZ" dirty="0" smtClean="0"/>
            <a:t>podhorské potoky a říčky</a:t>
          </a:r>
          <a:endParaRPr lang="cs-CZ" dirty="0"/>
        </a:p>
      </dgm:t>
    </dgm:pt>
    <dgm:pt modelId="{39AEDC0F-9DC4-4F56-AB93-B0B5AF528103}" type="parTrans" cxnId="{3B937125-0695-4F70-934D-F7B9C43D4EE7}">
      <dgm:prSet/>
      <dgm:spPr/>
      <dgm:t>
        <a:bodyPr/>
        <a:lstStyle/>
        <a:p>
          <a:endParaRPr lang="cs-CZ"/>
        </a:p>
      </dgm:t>
    </dgm:pt>
    <dgm:pt modelId="{F3683163-0C24-4693-9E29-7D21997747C4}" type="sibTrans" cxnId="{3B937125-0695-4F70-934D-F7B9C43D4EE7}">
      <dgm:prSet/>
      <dgm:spPr/>
      <dgm:t>
        <a:bodyPr/>
        <a:lstStyle/>
        <a:p>
          <a:endParaRPr lang="cs-CZ"/>
        </a:p>
      </dgm:t>
    </dgm:pt>
    <dgm:pt modelId="{94E87258-44F1-49F5-BEED-38962E2A029C}">
      <dgm:prSet/>
      <dgm:spPr/>
      <dgm:t>
        <a:bodyPr/>
        <a:lstStyle/>
        <a:p>
          <a:r>
            <a:rPr lang="cs-CZ" dirty="0" smtClean="0"/>
            <a:t>střední toky řek</a:t>
          </a:r>
          <a:endParaRPr lang="cs-CZ" dirty="0"/>
        </a:p>
      </dgm:t>
    </dgm:pt>
    <dgm:pt modelId="{4D21EC2E-1BAB-4D4D-86ED-5EEF38F91C3A}" type="parTrans" cxnId="{F44C7DA6-E635-4020-97C8-3E01A80E87DC}">
      <dgm:prSet/>
      <dgm:spPr/>
      <dgm:t>
        <a:bodyPr/>
        <a:lstStyle/>
        <a:p>
          <a:endParaRPr lang="cs-CZ"/>
        </a:p>
      </dgm:t>
    </dgm:pt>
    <dgm:pt modelId="{ABB46D6D-45E6-4151-9089-47C7E11608D2}" type="sibTrans" cxnId="{F44C7DA6-E635-4020-97C8-3E01A80E87DC}">
      <dgm:prSet/>
      <dgm:spPr/>
      <dgm:t>
        <a:bodyPr/>
        <a:lstStyle/>
        <a:p>
          <a:endParaRPr lang="cs-CZ"/>
        </a:p>
      </dgm:t>
    </dgm:pt>
    <dgm:pt modelId="{B0EBA5F8-B2C1-49A4-9F3A-F82D2539204E}">
      <dgm:prSet/>
      <dgm:spPr/>
      <dgm:t>
        <a:bodyPr/>
        <a:lstStyle/>
        <a:p>
          <a:r>
            <a:rPr lang="cs-CZ" dirty="0" smtClean="0"/>
            <a:t>druh: parma, candát, okoun, plotice</a:t>
          </a:r>
          <a:endParaRPr lang="cs-CZ" dirty="0"/>
        </a:p>
      </dgm:t>
    </dgm:pt>
    <dgm:pt modelId="{8B357B3B-2144-4681-83AA-99E856A36610}" type="parTrans" cxnId="{609802EE-2E4A-4A94-9417-54421F5E8C98}">
      <dgm:prSet/>
      <dgm:spPr/>
      <dgm:t>
        <a:bodyPr/>
        <a:lstStyle/>
        <a:p>
          <a:endParaRPr lang="cs-CZ"/>
        </a:p>
      </dgm:t>
    </dgm:pt>
    <dgm:pt modelId="{C3C9995E-029F-4F44-9FD2-102B6AE61F41}" type="sibTrans" cxnId="{609802EE-2E4A-4A94-9417-54421F5E8C98}">
      <dgm:prSet/>
      <dgm:spPr/>
      <dgm:t>
        <a:bodyPr/>
        <a:lstStyle/>
        <a:p>
          <a:endParaRPr lang="cs-CZ"/>
        </a:p>
      </dgm:t>
    </dgm:pt>
    <dgm:pt modelId="{B3186377-6848-4000-BB26-178A51BEF1AF}">
      <dgm:prSet/>
      <dgm:spPr/>
      <dgm:t>
        <a:bodyPr/>
        <a:lstStyle/>
        <a:p>
          <a:r>
            <a:rPr lang="cs-CZ" dirty="0" smtClean="0"/>
            <a:t>druh: lipan, siven, jelec, hrouzek</a:t>
          </a:r>
          <a:endParaRPr lang="cs-CZ" dirty="0"/>
        </a:p>
      </dgm:t>
    </dgm:pt>
    <dgm:pt modelId="{3C79FDB4-0245-405F-A0FE-4FE127CEB695}" type="parTrans" cxnId="{F17762F1-934C-49DD-85EA-AFB590198BF5}">
      <dgm:prSet/>
      <dgm:spPr/>
    </dgm:pt>
    <dgm:pt modelId="{BD19A9DA-1162-41E5-84A3-82A9FA409D10}" type="sibTrans" cxnId="{F17762F1-934C-49DD-85EA-AFB590198BF5}">
      <dgm:prSet/>
      <dgm:spPr/>
    </dgm:pt>
    <dgm:pt modelId="{3584EC4C-4BEB-48F3-B7F9-0FF99AE821DD}" type="pres">
      <dgm:prSet presAssocID="{ECBB1627-E767-43DA-AAAE-CEB8A8270500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F75AC95-3FBC-4D34-981E-5BE41FD41F97}" type="pres">
      <dgm:prSet presAssocID="{062EC1B1-0E1C-42B0-B1E8-FBADA9C6C0F8}" presName="linNode" presStyleCnt="0"/>
      <dgm:spPr/>
      <dgm:t>
        <a:bodyPr/>
        <a:lstStyle/>
        <a:p>
          <a:endParaRPr lang="cs-CZ"/>
        </a:p>
      </dgm:t>
    </dgm:pt>
    <dgm:pt modelId="{717E2516-3757-42B2-B223-29576CED1742}" type="pres">
      <dgm:prSet presAssocID="{062EC1B1-0E1C-42B0-B1E8-FBADA9C6C0F8}" presName="parentShp" presStyleLbl="node1" presStyleIdx="0" presStyleCnt="4" custLinFactNeighborX="0" custLinFactNeighborY="-1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87C7D2-BD85-413E-830F-541625EC8AEB}" type="pres">
      <dgm:prSet presAssocID="{062EC1B1-0E1C-42B0-B1E8-FBADA9C6C0F8}" presName="childShp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DD7FA-9370-433F-AD7C-3F8B557EF770}" type="pres">
      <dgm:prSet presAssocID="{CC868F6F-EFD9-459F-BE2F-476167FBEEC0}" presName="spacing" presStyleCnt="0"/>
      <dgm:spPr/>
      <dgm:t>
        <a:bodyPr/>
        <a:lstStyle/>
        <a:p>
          <a:endParaRPr lang="cs-CZ"/>
        </a:p>
      </dgm:t>
    </dgm:pt>
    <dgm:pt modelId="{33BF2979-64EF-406F-9204-3D3167034B88}" type="pres">
      <dgm:prSet presAssocID="{4CAE4D36-E368-469B-B9DD-252E57A2D55E}" presName="linNode" presStyleCnt="0"/>
      <dgm:spPr/>
      <dgm:t>
        <a:bodyPr/>
        <a:lstStyle/>
        <a:p>
          <a:endParaRPr lang="cs-CZ"/>
        </a:p>
      </dgm:t>
    </dgm:pt>
    <dgm:pt modelId="{EAAFEF28-696E-4775-B3BD-60D164E070FF}" type="pres">
      <dgm:prSet presAssocID="{4CAE4D36-E368-469B-B9DD-252E57A2D55E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8371A6-6A27-475D-AB6D-D9B313C72FD5}" type="pres">
      <dgm:prSet presAssocID="{4CAE4D36-E368-469B-B9DD-252E57A2D55E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FBE974-F648-4D30-B8DC-51DE956D4210}" type="pres">
      <dgm:prSet presAssocID="{7FA1B551-5B3B-4582-B6AD-B944432EFF1F}" presName="spacing" presStyleCnt="0"/>
      <dgm:spPr/>
      <dgm:t>
        <a:bodyPr/>
        <a:lstStyle/>
        <a:p>
          <a:endParaRPr lang="cs-CZ"/>
        </a:p>
      </dgm:t>
    </dgm:pt>
    <dgm:pt modelId="{EC733F2E-F9E8-43FC-AB23-9E726C9B0D37}" type="pres">
      <dgm:prSet presAssocID="{32772697-AAEF-40B4-8E15-AB892A2E9887}" presName="linNode" presStyleCnt="0"/>
      <dgm:spPr/>
      <dgm:t>
        <a:bodyPr/>
        <a:lstStyle/>
        <a:p>
          <a:endParaRPr lang="cs-CZ"/>
        </a:p>
      </dgm:t>
    </dgm:pt>
    <dgm:pt modelId="{DE7E9D41-7105-420C-A368-8743AEB2F5F8}" type="pres">
      <dgm:prSet presAssocID="{32772697-AAEF-40B4-8E15-AB892A2E9887}" presName="parent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670B0A-D8D1-4769-98D5-B001A537CB3B}" type="pres">
      <dgm:prSet presAssocID="{32772697-AAEF-40B4-8E15-AB892A2E9887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67A145-5BF0-4C7F-A801-E7F6721113D3}" type="pres">
      <dgm:prSet presAssocID="{2E8CCF85-337D-4FD7-8639-BF5D26B1E156}" presName="spacing" presStyleCnt="0"/>
      <dgm:spPr/>
      <dgm:t>
        <a:bodyPr/>
        <a:lstStyle/>
        <a:p>
          <a:endParaRPr lang="cs-CZ"/>
        </a:p>
      </dgm:t>
    </dgm:pt>
    <dgm:pt modelId="{8DCE9AA2-4E2C-40B1-88FE-9972C26DE78C}" type="pres">
      <dgm:prSet presAssocID="{D6372DB7-A939-40B4-85FA-555D918343A3}" presName="linNode" presStyleCnt="0"/>
      <dgm:spPr/>
      <dgm:t>
        <a:bodyPr/>
        <a:lstStyle/>
        <a:p>
          <a:endParaRPr lang="cs-CZ"/>
        </a:p>
      </dgm:t>
    </dgm:pt>
    <dgm:pt modelId="{3806E7DD-51F5-4D55-A7DA-415F9313616C}" type="pres">
      <dgm:prSet presAssocID="{D6372DB7-A939-40B4-85FA-555D918343A3}" presName="parent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EA9EC-49B8-4F4F-8315-73A77BC48DB5}" type="pres">
      <dgm:prSet presAssocID="{D6372DB7-A939-40B4-85FA-555D918343A3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24F389-99C2-4F01-854B-2B2AE03D05C9}" srcId="{ECBB1627-E767-43DA-AAAE-CEB8A8270500}" destId="{32772697-AAEF-40B4-8E15-AB892A2E9887}" srcOrd="2" destOrd="0" parTransId="{E8CDD8BF-7AF5-4494-B2BD-3BD064A17025}" sibTransId="{2E8CCF85-337D-4FD7-8639-BF5D26B1E156}"/>
    <dgm:cxn modelId="{EAA6B05E-BE7E-4894-9273-8C357913D0BE}" srcId="{ECBB1627-E767-43DA-AAAE-CEB8A8270500}" destId="{D6372DB7-A939-40B4-85FA-555D918343A3}" srcOrd="3" destOrd="0" parTransId="{F69FD19B-FC53-46B3-AA0C-98BB6895F444}" sibTransId="{8819CBCF-57A0-4C5E-BA36-D8599A34E17B}"/>
    <dgm:cxn modelId="{CCDD7015-216B-4DB1-B863-13387466B4FB}" type="presOf" srcId="{C70CB194-DCE8-4001-9580-3C404D9926B1}" destId="{2C87C7D2-BD85-413E-830F-541625EC8AEB}" srcOrd="0" destOrd="1" presId="urn:microsoft.com/office/officeart/2005/8/layout/vList6"/>
    <dgm:cxn modelId="{DF4A13A7-C215-42B7-B54B-5516FB10750E}" type="presOf" srcId="{5B90D9DC-8567-49A1-BDCA-A5F6C0B5C87C}" destId="{558371A6-6A27-475D-AB6D-D9B313C72FD5}" srcOrd="0" destOrd="0" presId="urn:microsoft.com/office/officeart/2005/8/layout/vList6"/>
    <dgm:cxn modelId="{70353C94-FD27-469E-A1A8-27AC48C6BCF8}" type="presOf" srcId="{0BE4745F-92A7-48F1-8AD4-7DC23999D3BA}" destId="{2C87C7D2-BD85-413E-830F-541625EC8AEB}" srcOrd="0" destOrd="0" presId="urn:microsoft.com/office/officeart/2005/8/layout/vList6"/>
    <dgm:cxn modelId="{76C2D2B1-B799-4691-91F8-DF748E9465E7}" type="presOf" srcId="{32772697-AAEF-40B4-8E15-AB892A2E9887}" destId="{DE7E9D41-7105-420C-A368-8743AEB2F5F8}" srcOrd="0" destOrd="0" presId="urn:microsoft.com/office/officeart/2005/8/layout/vList6"/>
    <dgm:cxn modelId="{31DF1289-A773-44DC-BB63-DDD259CF4E09}" srcId="{ECBB1627-E767-43DA-AAAE-CEB8A8270500}" destId="{4CAE4D36-E368-469B-B9DD-252E57A2D55E}" srcOrd="1" destOrd="0" parTransId="{7F37BC82-2DC1-438C-AD61-C5BDA6935470}" sibTransId="{7FA1B551-5B3B-4582-B6AD-B944432EFF1F}"/>
    <dgm:cxn modelId="{2016A5EB-70D2-479F-BF40-7ACF9ABCCB2D}" srcId="{062EC1B1-0E1C-42B0-B1E8-FBADA9C6C0F8}" destId="{C70CB194-DCE8-4001-9580-3C404D9926B1}" srcOrd="1" destOrd="0" parTransId="{71537968-A3DE-4085-A24A-7DBD0309886E}" sibTransId="{18D24FC9-B8FA-4990-B688-89D1BE8BC418}"/>
    <dgm:cxn modelId="{86F3632D-79E1-4185-9AF1-CE89ECB0C641}" type="presOf" srcId="{94E87258-44F1-49F5-BEED-38962E2A029C}" destId="{66670B0A-D8D1-4769-98D5-B001A537CB3B}" srcOrd="0" destOrd="0" presId="urn:microsoft.com/office/officeart/2005/8/layout/vList6"/>
    <dgm:cxn modelId="{3B937125-0695-4F70-934D-F7B9C43D4EE7}" srcId="{4CAE4D36-E368-469B-B9DD-252E57A2D55E}" destId="{5B90D9DC-8567-49A1-BDCA-A5F6C0B5C87C}" srcOrd="0" destOrd="0" parTransId="{39AEDC0F-9DC4-4F56-AB93-B0B5AF528103}" sibTransId="{F3683163-0C24-4693-9E29-7D21997747C4}"/>
    <dgm:cxn modelId="{A0693E77-141A-4868-9A82-1353AFC3C25D}" type="presOf" srcId="{D6372DB7-A939-40B4-85FA-555D918343A3}" destId="{3806E7DD-51F5-4D55-A7DA-415F9313616C}" srcOrd="0" destOrd="0" presId="urn:microsoft.com/office/officeart/2005/8/layout/vList6"/>
    <dgm:cxn modelId="{DB816B58-6DE0-4B9E-94D8-F6E9060403D0}" srcId="{D6372DB7-A939-40B4-85FA-555D918343A3}" destId="{19972063-F606-4246-9700-20FBBFC75715}" srcOrd="0" destOrd="0" parTransId="{924844F1-5E95-4B14-9BE0-9E70117029A3}" sibTransId="{043F4FE9-C8B7-4F88-B5A5-69BDEE383E0A}"/>
    <dgm:cxn modelId="{609802EE-2E4A-4A94-9417-54421F5E8C98}" srcId="{32772697-AAEF-40B4-8E15-AB892A2E9887}" destId="{B0EBA5F8-B2C1-49A4-9F3A-F82D2539204E}" srcOrd="1" destOrd="0" parTransId="{8B357B3B-2144-4681-83AA-99E856A36610}" sibTransId="{C3C9995E-029F-4F44-9FD2-102B6AE61F41}"/>
    <dgm:cxn modelId="{CAE22F24-B4FC-4CDB-A7EB-EA8D21F17FCD}" srcId="{ECBB1627-E767-43DA-AAAE-CEB8A8270500}" destId="{062EC1B1-0E1C-42B0-B1E8-FBADA9C6C0F8}" srcOrd="0" destOrd="0" parTransId="{F43243FF-3923-4DEB-AF6E-291C5565B425}" sibTransId="{CC868F6F-EFD9-459F-BE2F-476167FBEEC0}"/>
    <dgm:cxn modelId="{F44C7DA6-E635-4020-97C8-3E01A80E87DC}" srcId="{32772697-AAEF-40B4-8E15-AB892A2E9887}" destId="{94E87258-44F1-49F5-BEED-38962E2A029C}" srcOrd="0" destOrd="0" parTransId="{4D21EC2E-1BAB-4D4D-86ED-5EEF38F91C3A}" sibTransId="{ABB46D6D-45E6-4151-9089-47C7E11608D2}"/>
    <dgm:cxn modelId="{FF0677D3-08FA-4E75-83B5-11CB69026D4A}" type="presOf" srcId="{B0EBA5F8-B2C1-49A4-9F3A-F82D2539204E}" destId="{66670B0A-D8D1-4769-98D5-B001A537CB3B}" srcOrd="0" destOrd="1" presId="urn:microsoft.com/office/officeart/2005/8/layout/vList6"/>
    <dgm:cxn modelId="{77ADEF62-F3BF-425C-9E4C-77322F547ACE}" srcId="{D6372DB7-A939-40B4-85FA-555D918343A3}" destId="{F613D6E8-AD97-422D-8E25-F72434E0A4B1}" srcOrd="1" destOrd="0" parTransId="{34D72FD4-F9E2-41CE-98D5-5EF7854B75AE}" sibTransId="{326A6BC0-1172-42F8-97FF-36D4305E7792}"/>
    <dgm:cxn modelId="{F17762F1-934C-49DD-85EA-AFB590198BF5}" srcId="{4CAE4D36-E368-469B-B9DD-252E57A2D55E}" destId="{B3186377-6848-4000-BB26-178A51BEF1AF}" srcOrd="1" destOrd="0" parTransId="{3C79FDB4-0245-405F-A0FE-4FE127CEB695}" sibTransId="{BD19A9DA-1162-41E5-84A3-82A9FA409D10}"/>
    <dgm:cxn modelId="{C4196796-4FF5-4793-AE87-649081551A57}" type="presOf" srcId="{4CAE4D36-E368-469B-B9DD-252E57A2D55E}" destId="{EAAFEF28-696E-4775-B3BD-60D164E070FF}" srcOrd="0" destOrd="0" presId="urn:microsoft.com/office/officeart/2005/8/layout/vList6"/>
    <dgm:cxn modelId="{0513C75C-2631-47C4-949A-05EEDAF0C6B8}" type="presOf" srcId="{19972063-F606-4246-9700-20FBBFC75715}" destId="{1A9EA9EC-49B8-4F4F-8315-73A77BC48DB5}" srcOrd="0" destOrd="0" presId="urn:microsoft.com/office/officeart/2005/8/layout/vList6"/>
    <dgm:cxn modelId="{72882683-07D7-4FAE-9304-70BB1B1C08B4}" type="presOf" srcId="{B3186377-6848-4000-BB26-178A51BEF1AF}" destId="{558371A6-6A27-475D-AB6D-D9B313C72FD5}" srcOrd="0" destOrd="1" presId="urn:microsoft.com/office/officeart/2005/8/layout/vList6"/>
    <dgm:cxn modelId="{A8EB5E75-53BA-4C9C-87FF-D893981DC496}" type="presOf" srcId="{062EC1B1-0E1C-42B0-B1E8-FBADA9C6C0F8}" destId="{717E2516-3757-42B2-B223-29576CED1742}" srcOrd="0" destOrd="0" presId="urn:microsoft.com/office/officeart/2005/8/layout/vList6"/>
    <dgm:cxn modelId="{4D44844A-FCF5-4085-9B15-CD2F67A1E590}" type="presOf" srcId="{F613D6E8-AD97-422D-8E25-F72434E0A4B1}" destId="{1A9EA9EC-49B8-4F4F-8315-73A77BC48DB5}" srcOrd="0" destOrd="1" presId="urn:microsoft.com/office/officeart/2005/8/layout/vList6"/>
    <dgm:cxn modelId="{F9F278AF-E913-4042-A62D-AE26F0E9F9DD}" srcId="{062EC1B1-0E1C-42B0-B1E8-FBADA9C6C0F8}" destId="{0BE4745F-92A7-48F1-8AD4-7DC23999D3BA}" srcOrd="0" destOrd="0" parTransId="{3D74E6C6-1BF6-4BD4-8183-05DA5BD809D1}" sibTransId="{47332C62-33FB-46AB-B414-230EF04957B3}"/>
    <dgm:cxn modelId="{4169A1CB-3269-4A08-AA97-E6805B1041FE}" type="presOf" srcId="{ECBB1627-E767-43DA-AAAE-CEB8A8270500}" destId="{3584EC4C-4BEB-48F3-B7F9-0FF99AE821DD}" srcOrd="0" destOrd="0" presId="urn:microsoft.com/office/officeart/2005/8/layout/vList6"/>
    <dgm:cxn modelId="{8285F505-8A98-41E5-BCC5-2188AFC5A5B9}" type="presParOf" srcId="{3584EC4C-4BEB-48F3-B7F9-0FF99AE821DD}" destId="{5F75AC95-3FBC-4D34-981E-5BE41FD41F97}" srcOrd="0" destOrd="0" presId="urn:microsoft.com/office/officeart/2005/8/layout/vList6"/>
    <dgm:cxn modelId="{FE097257-C00A-4D92-BB05-25060CE42440}" type="presParOf" srcId="{5F75AC95-3FBC-4D34-981E-5BE41FD41F97}" destId="{717E2516-3757-42B2-B223-29576CED1742}" srcOrd="0" destOrd="0" presId="urn:microsoft.com/office/officeart/2005/8/layout/vList6"/>
    <dgm:cxn modelId="{5E69A33C-C62A-4870-A718-E012762C5384}" type="presParOf" srcId="{5F75AC95-3FBC-4D34-981E-5BE41FD41F97}" destId="{2C87C7D2-BD85-413E-830F-541625EC8AEB}" srcOrd="1" destOrd="0" presId="urn:microsoft.com/office/officeart/2005/8/layout/vList6"/>
    <dgm:cxn modelId="{349D19C8-65AA-4144-BCC4-020178047770}" type="presParOf" srcId="{3584EC4C-4BEB-48F3-B7F9-0FF99AE821DD}" destId="{E41DD7FA-9370-433F-AD7C-3F8B557EF770}" srcOrd="1" destOrd="0" presId="urn:microsoft.com/office/officeart/2005/8/layout/vList6"/>
    <dgm:cxn modelId="{1D088B31-00D6-401D-8D7F-41A65E98016A}" type="presParOf" srcId="{3584EC4C-4BEB-48F3-B7F9-0FF99AE821DD}" destId="{33BF2979-64EF-406F-9204-3D3167034B88}" srcOrd="2" destOrd="0" presId="urn:microsoft.com/office/officeart/2005/8/layout/vList6"/>
    <dgm:cxn modelId="{DBD792EC-93FF-49E5-86AA-D88516916986}" type="presParOf" srcId="{33BF2979-64EF-406F-9204-3D3167034B88}" destId="{EAAFEF28-696E-4775-B3BD-60D164E070FF}" srcOrd="0" destOrd="0" presId="urn:microsoft.com/office/officeart/2005/8/layout/vList6"/>
    <dgm:cxn modelId="{229E1E0F-4A53-41D6-BDDE-12288C3FB059}" type="presParOf" srcId="{33BF2979-64EF-406F-9204-3D3167034B88}" destId="{558371A6-6A27-475D-AB6D-D9B313C72FD5}" srcOrd="1" destOrd="0" presId="urn:microsoft.com/office/officeart/2005/8/layout/vList6"/>
    <dgm:cxn modelId="{E681E33C-6F6D-4275-B4B1-7F562CFE7985}" type="presParOf" srcId="{3584EC4C-4BEB-48F3-B7F9-0FF99AE821DD}" destId="{72FBE974-F648-4D30-B8DC-51DE956D4210}" srcOrd="3" destOrd="0" presId="urn:microsoft.com/office/officeart/2005/8/layout/vList6"/>
    <dgm:cxn modelId="{A42C4D3B-1A95-4B0C-BD53-1B2440A8AAFE}" type="presParOf" srcId="{3584EC4C-4BEB-48F3-B7F9-0FF99AE821DD}" destId="{EC733F2E-F9E8-43FC-AB23-9E726C9B0D37}" srcOrd="4" destOrd="0" presId="urn:microsoft.com/office/officeart/2005/8/layout/vList6"/>
    <dgm:cxn modelId="{5F09C0F3-6CDE-4B18-B61F-B22F0843EA50}" type="presParOf" srcId="{EC733F2E-F9E8-43FC-AB23-9E726C9B0D37}" destId="{DE7E9D41-7105-420C-A368-8743AEB2F5F8}" srcOrd="0" destOrd="0" presId="urn:microsoft.com/office/officeart/2005/8/layout/vList6"/>
    <dgm:cxn modelId="{7AC56551-8335-4B00-AC88-F839A4964A5D}" type="presParOf" srcId="{EC733F2E-F9E8-43FC-AB23-9E726C9B0D37}" destId="{66670B0A-D8D1-4769-98D5-B001A537CB3B}" srcOrd="1" destOrd="0" presId="urn:microsoft.com/office/officeart/2005/8/layout/vList6"/>
    <dgm:cxn modelId="{817D8506-CCF1-4856-9ADE-C592FD5B3CE2}" type="presParOf" srcId="{3584EC4C-4BEB-48F3-B7F9-0FF99AE821DD}" destId="{8367A145-5BF0-4C7F-A801-E7F6721113D3}" srcOrd="5" destOrd="0" presId="urn:microsoft.com/office/officeart/2005/8/layout/vList6"/>
    <dgm:cxn modelId="{C72DC00B-3E63-401F-BC79-5DBB8A0BFA1C}" type="presParOf" srcId="{3584EC4C-4BEB-48F3-B7F9-0FF99AE821DD}" destId="{8DCE9AA2-4E2C-40B1-88FE-9972C26DE78C}" srcOrd="6" destOrd="0" presId="urn:microsoft.com/office/officeart/2005/8/layout/vList6"/>
    <dgm:cxn modelId="{615C80A2-D2CE-42C7-9637-4A4D57D9BABE}" type="presParOf" srcId="{8DCE9AA2-4E2C-40B1-88FE-9972C26DE78C}" destId="{3806E7DD-51F5-4D55-A7DA-415F9313616C}" srcOrd="0" destOrd="0" presId="urn:microsoft.com/office/officeart/2005/8/layout/vList6"/>
    <dgm:cxn modelId="{594EFBA6-CCE2-4099-BC1D-26EC208A8EF4}" type="presParOf" srcId="{8DCE9AA2-4E2C-40B1-88FE-9972C26DE78C}" destId="{1A9EA9EC-49B8-4F4F-8315-73A77BC48DB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C1A206-3F19-414D-938E-9D056808D5BB}" type="doc">
      <dgm:prSet loTypeId="urn:microsoft.com/office/officeart/2005/8/layout/default#1" loCatId="list" qsTypeId="urn:microsoft.com/office/officeart/2005/8/quickstyle/simple1" qsCatId="simple" csTypeId="urn:microsoft.com/office/officeart/2005/8/colors/colorful1#4" csCatId="colorful" phldr="1"/>
      <dgm:spPr/>
      <dgm:t>
        <a:bodyPr/>
        <a:lstStyle/>
        <a:p>
          <a:endParaRPr lang="cs-CZ"/>
        </a:p>
      </dgm:t>
    </dgm:pt>
    <dgm:pt modelId="{CABFCA44-10D6-4B99-85B3-82B3C3D143EC}">
      <dgm:prSet phldrT="[Text]"/>
      <dgm:spPr/>
      <dgm:t>
        <a:bodyPr/>
        <a:lstStyle/>
        <a:p>
          <a:r>
            <a:rPr lang="cs-CZ" dirty="0" smtClean="0"/>
            <a:t>KAPROVITÉ</a:t>
          </a:r>
        </a:p>
        <a:p>
          <a:r>
            <a:rPr lang="cs-CZ" dirty="0" smtClean="0"/>
            <a:t>nejpočetnější skupina ryb </a:t>
          </a:r>
          <a:endParaRPr lang="cs-CZ" dirty="0"/>
        </a:p>
      </dgm:t>
    </dgm:pt>
    <dgm:pt modelId="{F7314D25-FDE6-44B5-9995-241A3519C218}" type="parTrans" cxnId="{25B10DE6-1A11-47AA-B6A6-7531639CECEC}">
      <dgm:prSet/>
      <dgm:spPr/>
      <dgm:t>
        <a:bodyPr/>
        <a:lstStyle/>
        <a:p>
          <a:endParaRPr lang="cs-CZ"/>
        </a:p>
      </dgm:t>
    </dgm:pt>
    <dgm:pt modelId="{E0ED37B1-C7DB-4DB2-9290-6EA38F92B6BD}" type="sibTrans" cxnId="{25B10DE6-1A11-47AA-B6A6-7531639CECEC}">
      <dgm:prSet/>
      <dgm:spPr/>
      <dgm:t>
        <a:bodyPr/>
        <a:lstStyle/>
        <a:p>
          <a:endParaRPr lang="cs-CZ"/>
        </a:p>
      </dgm:t>
    </dgm:pt>
    <dgm:pt modelId="{C1B237AC-5BA1-4252-9696-8B03D4FA4D42}">
      <dgm:prSet phldrT="[Text]"/>
      <dgm:spPr/>
      <dgm:t>
        <a:bodyPr/>
        <a:lstStyle/>
        <a:p>
          <a:endParaRPr lang="cs-CZ" dirty="0" smtClean="0"/>
        </a:p>
        <a:p>
          <a:r>
            <a:rPr lang="cs-CZ" dirty="0" smtClean="0"/>
            <a:t>LIPANOVITÉ</a:t>
          </a:r>
        </a:p>
        <a:p>
          <a:r>
            <a:rPr lang="cs-CZ" dirty="0" smtClean="0"/>
            <a:t>mají také tukovou ploutvičku</a:t>
          </a:r>
        </a:p>
        <a:p>
          <a:endParaRPr lang="cs-CZ" dirty="0" smtClean="0"/>
        </a:p>
        <a:p>
          <a:endParaRPr lang="cs-CZ" dirty="0"/>
        </a:p>
      </dgm:t>
    </dgm:pt>
    <dgm:pt modelId="{B99894C7-60A1-44E5-AAB9-A8E90DE45387}" type="parTrans" cxnId="{9DC99E52-5CB8-4BAE-BA50-A4F227AD3BA6}">
      <dgm:prSet/>
      <dgm:spPr/>
      <dgm:t>
        <a:bodyPr/>
        <a:lstStyle/>
        <a:p>
          <a:endParaRPr lang="cs-CZ"/>
        </a:p>
      </dgm:t>
    </dgm:pt>
    <dgm:pt modelId="{472FAF47-9906-4081-8688-C0E85B6E6417}" type="sibTrans" cxnId="{9DC99E52-5CB8-4BAE-BA50-A4F227AD3BA6}">
      <dgm:prSet/>
      <dgm:spPr/>
      <dgm:t>
        <a:bodyPr/>
        <a:lstStyle/>
        <a:p>
          <a:endParaRPr lang="cs-CZ"/>
        </a:p>
      </dgm:t>
    </dgm:pt>
    <dgm:pt modelId="{046B9B34-CCB0-482E-AA69-27E62265C3EE}">
      <dgm:prSet phldrT="[Text]"/>
      <dgm:spPr/>
      <dgm:t>
        <a:bodyPr/>
        <a:lstStyle/>
        <a:p>
          <a:r>
            <a:rPr lang="cs-CZ" dirty="0" smtClean="0"/>
            <a:t>ŠTIKOVITÉ</a:t>
          </a:r>
        </a:p>
        <a:p>
          <a:r>
            <a:rPr lang="cs-CZ" dirty="0" smtClean="0"/>
            <a:t>dravé ryby, hřbetní ploutev mají posunutou blízko k ocasní</a:t>
          </a:r>
          <a:endParaRPr lang="cs-CZ" dirty="0"/>
        </a:p>
      </dgm:t>
    </dgm:pt>
    <dgm:pt modelId="{9483A6B4-F695-4A3D-87A4-411B6A489A76}" type="parTrans" cxnId="{E7BCD98E-56E4-4463-9CDC-C90DA68E220E}">
      <dgm:prSet/>
      <dgm:spPr/>
      <dgm:t>
        <a:bodyPr/>
        <a:lstStyle/>
        <a:p>
          <a:endParaRPr lang="cs-CZ"/>
        </a:p>
      </dgm:t>
    </dgm:pt>
    <dgm:pt modelId="{5C307EC8-A8C0-435B-8BA6-37C78E950222}" type="sibTrans" cxnId="{E7BCD98E-56E4-4463-9CDC-C90DA68E220E}">
      <dgm:prSet/>
      <dgm:spPr/>
      <dgm:t>
        <a:bodyPr/>
        <a:lstStyle/>
        <a:p>
          <a:endParaRPr lang="cs-CZ"/>
        </a:p>
      </dgm:t>
    </dgm:pt>
    <dgm:pt modelId="{A3377887-85F7-496C-BB8A-81C6E330EDF4}">
      <dgm:prSet phldrT="[Text]"/>
      <dgm:spPr/>
      <dgm:t>
        <a:bodyPr/>
        <a:lstStyle/>
        <a:p>
          <a:r>
            <a:rPr lang="cs-CZ" dirty="0" smtClean="0"/>
            <a:t>SUMCOVITÉ</a:t>
          </a:r>
        </a:p>
        <a:p>
          <a:r>
            <a:rPr lang="cs-CZ" dirty="0" smtClean="0"/>
            <a:t>mají kůži bez šupin, kolem úst dva dlouhé a čtyři krátké hmatové vousy</a:t>
          </a:r>
          <a:endParaRPr lang="cs-CZ" dirty="0"/>
        </a:p>
      </dgm:t>
    </dgm:pt>
    <dgm:pt modelId="{A48F0419-CF81-44D6-8A2A-F3EBE0B843C4}" type="parTrans" cxnId="{579F4DBA-F8EC-4433-A74C-C391631C8DC7}">
      <dgm:prSet/>
      <dgm:spPr/>
      <dgm:t>
        <a:bodyPr/>
        <a:lstStyle/>
        <a:p>
          <a:endParaRPr lang="cs-CZ"/>
        </a:p>
      </dgm:t>
    </dgm:pt>
    <dgm:pt modelId="{398F46F4-10EC-434D-BE13-EA1CC89DF553}" type="sibTrans" cxnId="{579F4DBA-F8EC-4433-A74C-C391631C8DC7}">
      <dgm:prSet/>
      <dgm:spPr/>
      <dgm:t>
        <a:bodyPr/>
        <a:lstStyle/>
        <a:p>
          <a:endParaRPr lang="cs-CZ"/>
        </a:p>
      </dgm:t>
    </dgm:pt>
    <dgm:pt modelId="{6753AF76-C51E-4020-93AF-41CB5F9277D3}">
      <dgm:prSet/>
      <dgm:spPr/>
      <dgm:t>
        <a:bodyPr/>
        <a:lstStyle/>
        <a:p>
          <a:r>
            <a:rPr lang="cs-CZ" dirty="0" smtClean="0"/>
            <a:t>OKOUNOVITÉ</a:t>
          </a:r>
        </a:p>
        <a:p>
          <a:r>
            <a:rPr lang="cs-CZ" dirty="0" smtClean="0"/>
            <a:t>dravé, hřbetní ploutev má dvě části </a:t>
          </a:r>
          <a:r>
            <a:rPr lang="cs-CZ" dirty="0" err="1" smtClean="0"/>
            <a:t>vystuženou</a:t>
          </a:r>
          <a:r>
            <a:rPr lang="cs-CZ" dirty="0" smtClean="0"/>
            <a:t> kostěnými paprsky</a:t>
          </a:r>
          <a:endParaRPr lang="cs-CZ" dirty="0"/>
        </a:p>
      </dgm:t>
    </dgm:pt>
    <dgm:pt modelId="{456ADD03-5C0C-4243-88D8-8D2D2E18D1F3}" type="parTrans" cxnId="{5A314E1E-8490-4179-B52D-106CF3E702EC}">
      <dgm:prSet/>
      <dgm:spPr/>
      <dgm:t>
        <a:bodyPr/>
        <a:lstStyle/>
        <a:p>
          <a:endParaRPr lang="cs-CZ"/>
        </a:p>
      </dgm:t>
    </dgm:pt>
    <dgm:pt modelId="{97EE6F27-B876-408A-90AE-0DA9BF32649D}" type="sibTrans" cxnId="{5A314E1E-8490-4179-B52D-106CF3E702EC}">
      <dgm:prSet/>
      <dgm:spPr/>
      <dgm:t>
        <a:bodyPr/>
        <a:lstStyle/>
        <a:p>
          <a:endParaRPr lang="cs-CZ"/>
        </a:p>
      </dgm:t>
    </dgm:pt>
    <dgm:pt modelId="{D8329E3D-3189-46A7-9CD1-876285A8C18F}" type="pres">
      <dgm:prSet presAssocID="{D7C1A206-3F19-414D-938E-9D056808D5B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A681BB-C03B-40CA-865E-7CB25B893BAC}" type="pres">
      <dgm:prSet presAssocID="{CABFCA44-10D6-4B99-85B3-82B3C3D143EC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446D0A-E408-49EA-9881-2E60394D2838}" type="pres">
      <dgm:prSet presAssocID="{E0ED37B1-C7DB-4DB2-9290-6EA38F92B6BD}" presName="sibTrans" presStyleCnt="0"/>
      <dgm:spPr/>
      <dgm:t>
        <a:bodyPr/>
        <a:lstStyle/>
        <a:p>
          <a:endParaRPr lang="cs-CZ"/>
        </a:p>
      </dgm:t>
    </dgm:pt>
    <dgm:pt modelId="{A8B5F014-1587-4093-ADCF-2A3B1804B129}" type="pres">
      <dgm:prSet presAssocID="{C1B237AC-5BA1-4252-9696-8B03D4FA4D4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2027F6-79B0-420B-8EA2-896C6A2FD0D5}" type="pres">
      <dgm:prSet presAssocID="{472FAF47-9906-4081-8688-C0E85B6E6417}" presName="sibTrans" presStyleCnt="0"/>
      <dgm:spPr/>
      <dgm:t>
        <a:bodyPr/>
        <a:lstStyle/>
        <a:p>
          <a:endParaRPr lang="cs-CZ"/>
        </a:p>
      </dgm:t>
    </dgm:pt>
    <dgm:pt modelId="{152C39BD-07DB-4EB1-B302-A0ACDE9A3C82}" type="pres">
      <dgm:prSet presAssocID="{046B9B34-CCB0-482E-AA69-27E62265C3E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47615D-981A-4899-AD9D-6BC3214A9C22}" type="pres">
      <dgm:prSet presAssocID="{5C307EC8-A8C0-435B-8BA6-37C78E950222}" presName="sibTrans" presStyleCnt="0"/>
      <dgm:spPr/>
      <dgm:t>
        <a:bodyPr/>
        <a:lstStyle/>
        <a:p>
          <a:endParaRPr lang="cs-CZ"/>
        </a:p>
      </dgm:t>
    </dgm:pt>
    <dgm:pt modelId="{4CA3501D-03E5-4855-9704-FE552E723509}" type="pres">
      <dgm:prSet presAssocID="{A3377887-85F7-496C-BB8A-81C6E330EDF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CA1660-731C-489F-BFE3-7F7851A61BC7}" type="pres">
      <dgm:prSet presAssocID="{398F46F4-10EC-434D-BE13-EA1CC89DF553}" presName="sibTrans" presStyleCnt="0"/>
      <dgm:spPr/>
      <dgm:t>
        <a:bodyPr/>
        <a:lstStyle/>
        <a:p>
          <a:endParaRPr lang="cs-CZ"/>
        </a:p>
      </dgm:t>
    </dgm:pt>
    <dgm:pt modelId="{DD536A67-32C7-4FCC-979F-4B4FAAD8B1D0}" type="pres">
      <dgm:prSet presAssocID="{6753AF76-C51E-4020-93AF-41CB5F9277D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C99E52-5CB8-4BAE-BA50-A4F227AD3BA6}" srcId="{D7C1A206-3F19-414D-938E-9D056808D5BB}" destId="{C1B237AC-5BA1-4252-9696-8B03D4FA4D42}" srcOrd="1" destOrd="0" parTransId="{B99894C7-60A1-44E5-AAB9-A8E90DE45387}" sibTransId="{472FAF47-9906-4081-8688-C0E85B6E6417}"/>
    <dgm:cxn modelId="{219E69BF-989B-4711-A54A-FBB6ED7314E6}" type="presOf" srcId="{CABFCA44-10D6-4B99-85B3-82B3C3D143EC}" destId="{93A681BB-C03B-40CA-865E-7CB25B893BAC}" srcOrd="0" destOrd="0" presId="urn:microsoft.com/office/officeart/2005/8/layout/default#1"/>
    <dgm:cxn modelId="{C4BCCC72-7EC8-4907-8A30-EBC22BD34D03}" type="presOf" srcId="{C1B237AC-5BA1-4252-9696-8B03D4FA4D42}" destId="{A8B5F014-1587-4093-ADCF-2A3B1804B129}" srcOrd="0" destOrd="0" presId="urn:microsoft.com/office/officeart/2005/8/layout/default#1"/>
    <dgm:cxn modelId="{CE50142C-0549-4588-96A6-DA5933997E1B}" type="presOf" srcId="{6753AF76-C51E-4020-93AF-41CB5F9277D3}" destId="{DD536A67-32C7-4FCC-979F-4B4FAAD8B1D0}" srcOrd="0" destOrd="0" presId="urn:microsoft.com/office/officeart/2005/8/layout/default#1"/>
    <dgm:cxn modelId="{B92C9A4E-2C1D-479C-9695-CE457E9AD1D0}" type="presOf" srcId="{046B9B34-CCB0-482E-AA69-27E62265C3EE}" destId="{152C39BD-07DB-4EB1-B302-A0ACDE9A3C82}" srcOrd="0" destOrd="0" presId="urn:microsoft.com/office/officeart/2005/8/layout/default#1"/>
    <dgm:cxn modelId="{25B10DE6-1A11-47AA-B6A6-7531639CECEC}" srcId="{D7C1A206-3F19-414D-938E-9D056808D5BB}" destId="{CABFCA44-10D6-4B99-85B3-82B3C3D143EC}" srcOrd="0" destOrd="0" parTransId="{F7314D25-FDE6-44B5-9995-241A3519C218}" sibTransId="{E0ED37B1-C7DB-4DB2-9290-6EA38F92B6BD}"/>
    <dgm:cxn modelId="{579F4DBA-F8EC-4433-A74C-C391631C8DC7}" srcId="{D7C1A206-3F19-414D-938E-9D056808D5BB}" destId="{A3377887-85F7-496C-BB8A-81C6E330EDF4}" srcOrd="3" destOrd="0" parTransId="{A48F0419-CF81-44D6-8A2A-F3EBE0B843C4}" sibTransId="{398F46F4-10EC-434D-BE13-EA1CC89DF553}"/>
    <dgm:cxn modelId="{565D58A6-A9C6-43C9-B098-E78AAC9A4831}" type="presOf" srcId="{A3377887-85F7-496C-BB8A-81C6E330EDF4}" destId="{4CA3501D-03E5-4855-9704-FE552E723509}" srcOrd="0" destOrd="0" presId="urn:microsoft.com/office/officeart/2005/8/layout/default#1"/>
    <dgm:cxn modelId="{31321657-8329-48D2-8945-4E1DA09E17DA}" type="presOf" srcId="{D7C1A206-3F19-414D-938E-9D056808D5BB}" destId="{D8329E3D-3189-46A7-9CD1-876285A8C18F}" srcOrd="0" destOrd="0" presId="urn:microsoft.com/office/officeart/2005/8/layout/default#1"/>
    <dgm:cxn modelId="{E7BCD98E-56E4-4463-9CDC-C90DA68E220E}" srcId="{D7C1A206-3F19-414D-938E-9D056808D5BB}" destId="{046B9B34-CCB0-482E-AA69-27E62265C3EE}" srcOrd="2" destOrd="0" parTransId="{9483A6B4-F695-4A3D-87A4-411B6A489A76}" sibTransId="{5C307EC8-A8C0-435B-8BA6-37C78E950222}"/>
    <dgm:cxn modelId="{5A314E1E-8490-4179-B52D-106CF3E702EC}" srcId="{D7C1A206-3F19-414D-938E-9D056808D5BB}" destId="{6753AF76-C51E-4020-93AF-41CB5F9277D3}" srcOrd="4" destOrd="0" parTransId="{456ADD03-5C0C-4243-88D8-8D2D2E18D1F3}" sibTransId="{97EE6F27-B876-408A-90AE-0DA9BF32649D}"/>
    <dgm:cxn modelId="{AD705AB6-E9C4-4B8F-9BFC-715B5CF7827A}" type="presParOf" srcId="{D8329E3D-3189-46A7-9CD1-876285A8C18F}" destId="{93A681BB-C03B-40CA-865E-7CB25B893BAC}" srcOrd="0" destOrd="0" presId="urn:microsoft.com/office/officeart/2005/8/layout/default#1"/>
    <dgm:cxn modelId="{7506289C-2061-4E98-91D1-09C59210E297}" type="presParOf" srcId="{D8329E3D-3189-46A7-9CD1-876285A8C18F}" destId="{39446D0A-E408-49EA-9881-2E60394D2838}" srcOrd="1" destOrd="0" presId="urn:microsoft.com/office/officeart/2005/8/layout/default#1"/>
    <dgm:cxn modelId="{19AA58EF-E155-4B42-BC2B-263CBC0F13B3}" type="presParOf" srcId="{D8329E3D-3189-46A7-9CD1-876285A8C18F}" destId="{A8B5F014-1587-4093-ADCF-2A3B1804B129}" srcOrd="2" destOrd="0" presId="urn:microsoft.com/office/officeart/2005/8/layout/default#1"/>
    <dgm:cxn modelId="{94937C23-DB91-4148-969A-8625093FBD82}" type="presParOf" srcId="{D8329E3D-3189-46A7-9CD1-876285A8C18F}" destId="{112027F6-79B0-420B-8EA2-896C6A2FD0D5}" srcOrd="3" destOrd="0" presId="urn:microsoft.com/office/officeart/2005/8/layout/default#1"/>
    <dgm:cxn modelId="{ED07F83D-88C8-459D-91F1-BCB4E325AE29}" type="presParOf" srcId="{D8329E3D-3189-46A7-9CD1-876285A8C18F}" destId="{152C39BD-07DB-4EB1-B302-A0ACDE9A3C82}" srcOrd="4" destOrd="0" presId="urn:microsoft.com/office/officeart/2005/8/layout/default#1"/>
    <dgm:cxn modelId="{9A002C7E-9302-4F1A-BD15-A8808C721BEA}" type="presParOf" srcId="{D8329E3D-3189-46A7-9CD1-876285A8C18F}" destId="{4747615D-981A-4899-AD9D-6BC3214A9C22}" srcOrd="5" destOrd="0" presId="urn:microsoft.com/office/officeart/2005/8/layout/default#1"/>
    <dgm:cxn modelId="{F1008DAA-CA93-46DD-BD59-25871A16E5EC}" type="presParOf" srcId="{D8329E3D-3189-46A7-9CD1-876285A8C18F}" destId="{4CA3501D-03E5-4855-9704-FE552E723509}" srcOrd="6" destOrd="0" presId="urn:microsoft.com/office/officeart/2005/8/layout/default#1"/>
    <dgm:cxn modelId="{93650B0C-E060-40C2-BA67-8344C6D01076}" type="presParOf" srcId="{D8329E3D-3189-46A7-9CD1-876285A8C18F}" destId="{C1CA1660-731C-489F-BFE3-7F7851A61BC7}" srcOrd="7" destOrd="0" presId="urn:microsoft.com/office/officeart/2005/8/layout/default#1"/>
    <dgm:cxn modelId="{BF6E16FE-625F-4182-A490-2878DA2F1467}" type="presParOf" srcId="{D8329E3D-3189-46A7-9CD1-876285A8C18F}" destId="{DD536A67-32C7-4FCC-979F-4B4FAAD8B1D0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C1A206-3F19-414D-938E-9D056808D5BB}" type="doc">
      <dgm:prSet loTypeId="urn:microsoft.com/office/officeart/2005/8/layout/default#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A0BEB00B-1867-44BF-8FC1-670B60523555}">
      <dgm:prSet phldrT="[Text]"/>
      <dgm:spPr/>
      <dgm:t>
        <a:bodyPr/>
        <a:lstStyle/>
        <a:p>
          <a:r>
            <a:rPr lang="cs-CZ" dirty="0" smtClean="0"/>
            <a:t>LOSOSOVITÉ</a:t>
          </a:r>
        </a:p>
        <a:p>
          <a:r>
            <a:rPr lang="cs-CZ" dirty="0" smtClean="0"/>
            <a:t>mají malou tukovou ploutvičku mezi hřbetní a ocasní ploutví, většinu života žijí v moři, dospělci plavou proti proudu do řek, kde se třou, a mladí lososi táhnou do moří </a:t>
          </a:r>
        </a:p>
        <a:p>
          <a:endParaRPr lang="cs-CZ" dirty="0" smtClean="0"/>
        </a:p>
      </dgm:t>
    </dgm:pt>
    <dgm:pt modelId="{91C7548D-1014-4085-95F2-0FD2F9AAFC3E}" type="parTrans" cxnId="{8AACDA27-E599-4C4F-BAE4-224F243E60A8}">
      <dgm:prSet/>
      <dgm:spPr/>
      <dgm:t>
        <a:bodyPr/>
        <a:lstStyle/>
        <a:p>
          <a:endParaRPr lang="cs-CZ"/>
        </a:p>
      </dgm:t>
    </dgm:pt>
    <dgm:pt modelId="{A5C6B1C2-A470-4A01-B783-052BC0B99BFB}" type="sibTrans" cxnId="{8AACDA27-E599-4C4F-BAE4-224F243E60A8}">
      <dgm:prSet/>
      <dgm:spPr/>
      <dgm:t>
        <a:bodyPr/>
        <a:lstStyle/>
        <a:p>
          <a:endParaRPr lang="cs-CZ"/>
        </a:p>
      </dgm:t>
    </dgm:pt>
    <dgm:pt modelId="{063AE12B-BEE5-4059-95F0-EBA7A143A8FD}">
      <dgm:prSet/>
      <dgm:spPr/>
      <dgm:t>
        <a:bodyPr/>
        <a:lstStyle/>
        <a:p>
          <a:r>
            <a:rPr lang="cs-CZ" dirty="0" smtClean="0"/>
            <a:t>ÚHOŘOVITÉ</a:t>
          </a:r>
        </a:p>
        <a:p>
          <a:r>
            <a:rPr lang="cs-CZ" dirty="0" smtClean="0"/>
            <a:t>mají hadovitý tvar těla s ploutevním lemem, břišní ploutve chybějí, tře se v Sargasovém moři v Atlantském oceánu, ve sladkých vodách dospívají</a:t>
          </a:r>
          <a:endParaRPr lang="cs-CZ" dirty="0"/>
        </a:p>
      </dgm:t>
    </dgm:pt>
    <dgm:pt modelId="{0D19FCB9-C1BD-43A1-97E0-62687ADF5EDC}" type="parTrans" cxnId="{9F78224C-BD2A-465F-9667-96E44F582CB4}">
      <dgm:prSet/>
      <dgm:spPr/>
      <dgm:t>
        <a:bodyPr/>
        <a:lstStyle/>
        <a:p>
          <a:endParaRPr lang="cs-CZ"/>
        </a:p>
      </dgm:t>
    </dgm:pt>
    <dgm:pt modelId="{24E15459-80E1-4556-83AD-A5CEB9E6BCCA}" type="sibTrans" cxnId="{9F78224C-BD2A-465F-9667-96E44F582CB4}">
      <dgm:prSet/>
      <dgm:spPr/>
      <dgm:t>
        <a:bodyPr/>
        <a:lstStyle/>
        <a:p>
          <a:endParaRPr lang="cs-CZ"/>
        </a:p>
      </dgm:t>
    </dgm:pt>
    <dgm:pt modelId="{D8329E3D-3189-46A7-9CD1-876285A8C18F}" type="pres">
      <dgm:prSet presAssocID="{D7C1A206-3F19-414D-938E-9D056808D5B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9274E2-7544-40C9-8859-8495A1BEBDE1}" type="pres">
      <dgm:prSet presAssocID="{A0BEB00B-1867-44BF-8FC1-670B60523555}" presName="node" presStyleLbl="node1" presStyleIdx="0" presStyleCnt="2" custLinFactNeighborX="238" custLinFactNeighborY="-369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612F6-D2AA-4A49-A62B-4E0A2511B103}" type="pres">
      <dgm:prSet presAssocID="{A5C6B1C2-A470-4A01-B783-052BC0B99BFB}" presName="sibTrans" presStyleCnt="0"/>
      <dgm:spPr/>
      <dgm:t>
        <a:bodyPr/>
        <a:lstStyle/>
        <a:p>
          <a:endParaRPr lang="cs-CZ"/>
        </a:p>
      </dgm:t>
    </dgm:pt>
    <dgm:pt modelId="{3B0E8C7D-06C5-4CB3-BB19-5C6589C1510C}" type="pres">
      <dgm:prSet presAssocID="{063AE12B-BEE5-4059-95F0-EBA7A143A8FD}" presName="node" presStyleLbl="node1" presStyleIdx="1" presStyleCnt="2" custLinFactNeighborX="-3162" custLinFactNeighborY="427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ACDA27-E599-4C4F-BAE4-224F243E60A8}" srcId="{D7C1A206-3F19-414D-938E-9D056808D5BB}" destId="{A0BEB00B-1867-44BF-8FC1-670B60523555}" srcOrd="0" destOrd="0" parTransId="{91C7548D-1014-4085-95F2-0FD2F9AAFC3E}" sibTransId="{A5C6B1C2-A470-4A01-B783-052BC0B99BFB}"/>
    <dgm:cxn modelId="{916033ED-CAEA-4418-839E-3604B2767269}" type="presOf" srcId="{D7C1A206-3F19-414D-938E-9D056808D5BB}" destId="{D8329E3D-3189-46A7-9CD1-876285A8C18F}" srcOrd="0" destOrd="0" presId="urn:microsoft.com/office/officeart/2005/8/layout/default#2"/>
    <dgm:cxn modelId="{9F78224C-BD2A-465F-9667-96E44F582CB4}" srcId="{D7C1A206-3F19-414D-938E-9D056808D5BB}" destId="{063AE12B-BEE5-4059-95F0-EBA7A143A8FD}" srcOrd="1" destOrd="0" parTransId="{0D19FCB9-C1BD-43A1-97E0-62687ADF5EDC}" sibTransId="{24E15459-80E1-4556-83AD-A5CEB9E6BCCA}"/>
    <dgm:cxn modelId="{C333BF13-1541-41C2-B191-9FE61536AD35}" type="presOf" srcId="{A0BEB00B-1867-44BF-8FC1-670B60523555}" destId="{6D9274E2-7544-40C9-8859-8495A1BEBDE1}" srcOrd="0" destOrd="0" presId="urn:microsoft.com/office/officeart/2005/8/layout/default#2"/>
    <dgm:cxn modelId="{CCFF80CF-DCBC-4770-8C02-658371DBF5F0}" type="presOf" srcId="{063AE12B-BEE5-4059-95F0-EBA7A143A8FD}" destId="{3B0E8C7D-06C5-4CB3-BB19-5C6589C1510C}" srcOrd="0" destOrd="0" presId="urn:microsoft.com/office/officeart/2005/8/layout/default#2"/>
    <dgm:cxn modelId="{17228665-A450-46FD-B3E9-749748A1BA19}" type="presParOf" srcId="{D8329E3D-3189-46A7-9CD1-876285A8C18F}" destId="{6D9274E2-7544-40C9-8859-8495A1BEBDE1}" srcOrd="0" destOrd="0" presId="urn:microsoft.com/office/officeart/2005/8/layout/default#2"/>
    <dgm:cxn modelId="{EC8C411F-6192-4A30-9DF9-18AC8C563219}" type="presParOf" srcId="{D8329E3D-3189-46A7-9CD1-876285A8C18F}" destId="{CD5612F6-D2AA-4A49-A62B-4E0A2511B103}" srcOrd="1" destOrd="0" presId="urn:microsoft.com/office/officeart/2005/8/layout/default#2"/>
    <dgm:cxn modelId="{2A9BA7DC-F10D-4A74-92B0-3349CB8830F9}" type="presParOf" srcId="{D8329E3D-3189-46A7-9CD1-876285A8C18F}" destId="{3B0E8C7D-06C5-4CB3-BB19-5C6589C1510C}" srcOrd="2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F7656A-34B6-4528-93C4-7EA184DA3A37}" type="doc">
      <dgm:prSet loTypeId="urn:microsoft.com/office/officeart/2005/8/layout/default#3" loCatId="list" qsTypeId="urn:microsoft.com/office/officeart/2005/8/quickstyle/simple1" qsCatId="simple" csTypeId="urn:microsoft.com/office/officeart/2005/8/colors/colorful1#5" csCatId="colorful" phldr="1"/>
      <dgm:spPr/>
      <dgm:t>
        <a:bodyPr/>
        <a:lstStyle/>
        <a:p>
          <a:endParaRPr lang="cs-CZ"/>
        </a:p>
      </dgm:t>
    </dgm:pt>
    <dgm:pt modelId="{48446F24-C5F8-4EE8-9562-BBEECE2392A6}">
      <dgm:prSet phldrT="[Text]"/>
      <dgm:spPr/>
      <dgm:t>
        <a:bodyPr/>
        <a:lstStyle/>
        <a:p>
          <a:r>
            <a:rPr lang="cs-CZ" dirty="0" smtClean="0"/>
            <a:t>SLEĎ</a:t>
          </a:r>
        </a:p>
        <a:p>
          <a:r>
            <a:rPr lang="cs-CZ" dirty="0" smtClean="0"/>
            <a:t>živí se planktonem, lov pro maso</a:t>
          </a:r>
        </a:p>
      </dgm:t>
    </dgm:pt>
    <dgm:pt modelId="{BB8F20D3-D649-438F-AF6B-2BA1E639A954}" type="parTrans" cxnId="{AE306774-56E0-457D-A8B3-F6F29C7B10F5}">
      <dgm:prSet/>
      <dgm:spPr/>
      <dgm:t>
        <a:bodyPr/>
        <a:lstStyle/>
        <a:p>
          <a:endParaRPr lang="cs-CZ"/>
        </a:p>
      </dgm:t>
    </dgm:pt>
    <dgm:pt modelId="{F215137C-035D-4E1A-842F-0420E4F60D1E}" type="sibTrans" cxnId="{AE306774-56E0-457D-A8B3-F6F29C7B10F5}">
      <dgm:prSet/>
      <dgm:spPr/>
      <dgm:t>
        <a:bodyPr/>
        <a:lstStyle/>
        <a:p>
          <a:endParaRPr lang="cs-CZ"/>
        </a:p>
      </dgm:t>
    </dgm:pt>
    <dgm:pt modelId="{7F767BCE-D38A-4AD5-97EE-3DF83E7B405E}">
      <dgm:prSet phldrT="[Text]"/>
      <dgm:spPr/>
      <dgm:t>
        <a:bodyPr/>
        <a:lstStyle/>
        <a:p>
          <a:r>
            <a:rPr lang="cs-CZ" dirty="0" smtClean="0"/>
            <a:t>TRESKA</a:t>
          </a:r>
        </a:p>
        <a:p>
          <a:r>
            <a:rPr lang="cs-CZ" dirty="0" smtClean="0"/>
            <a:t>dravá, lov pro maso, játra, rybí tuk</a:t>
          </a:r>
          <a:endParaRPr lang="cs-CZ" dirty="0"/>
        </a:p>
      </dgm:t>
    </dgm:pt>
    <dgm:pt modelId="{D367A38D-1692-4B99-96A5-2C9BADE083D4}" type="parTrans" cxnId="{6D18BFB9-295C-412C-B4DE-61BDDA3FEBC4}">
      <dgm:prSet/>
      <dgm:spPr/>
      <dgm:t>
        <a:bodyPr/>
        <a:lstStyle/>
        <a:p>
          <a:endParaRPr lang="cs-CZ"/>
        </a:p>
      </dgm:t>
    </dgm:pt>
    <dgm:pt modelId="{A3A10BAA-14D1-41C3-8F9C-8C2DDFDB5A77}" type="sibTrans" cxnId="{6D18BFB9-295C-412C-B4DE-61BDDA3FEBC4}">
      <dgm:prSet/>
      <dgm:spPr/>
      <dgm:t>
        <a:bodyPr/>
        <a:lstStyle/>
        <a:p>
          <a:endParaRPr lang="cs-CZ"/>
        </a:p>
      </dgm:t>
    </dgm:pt>
    <dgm:pt modelId="{48CC373E-5EE7-46B6-8BAA-95592ABB296D}">
      <dgm:prSet phldrT="[Text]"/>
      <dgm:spPr/>
      <dgm:t>
        <a:bodyPr/>
        <a:lstStyle/>
        <a:p>
          <a:r>
            <a:rPr lang="cs-CZ" dirty="0" smtClean="0"/>
            <a:t>TUŇÁK</a:t>
          </a:r>
        </a:p>
        <a:p>
          <a:r>
            <a:rPr lang="cs-CZ" dirty="0" smtClean="0"/>
            <a:t>dravý, lov pro maso (bílé a červené)</a:t>
          </a:r>
          <a:endParaRPr lang="cs-CZ" dirty="0"/>
        </a:p>
      </dgm:t>
    </dgm:pt>
    <dgm:pt modelId="{BB49187E-6110-4B2F-9ACD-93B2BEFE66ED}" type="parTrans" cxnId="{2366A46B-E671-4048-9C88-3904C40A8111}">
      <dgm:prSet/>
      <dgm:spPr/>
      <dgm:t>
        <a:bodyPr/>
        <a:lstStyle/>
        <a:p>
          <a:endParaRPr lang="cs-CZ"/>
        </a:p>
      </dgm:t>
    </dgm:pt>
    <dgm:pt modelId="{C53FE31C-1FC8-4CC3-863C-2971F71622F8}" type="sibTrans" cxnId="{2366A46B-E671-4048-9C88-3904C40A8111}">
      <dgm:prSet/>
      <dgm:spPr/>
      <dgm:t>
        <a:bodyPr/>
        <a:lstStyle/>
        <a:p>
          <a:endParaRPr lang="cs-CZ"/>
        </a:p>
      </dgm:t>
    </dgm:pt>
    <dgm:pt modelId="{C91AFB37-965C-441A-AC69-5A8369047FAF}">
      <dgm:prSet phldrT="[Text]"/>
      <dgm:spPr/>
      <dgm:t>
        <a:bodyPr/>
        <a:lstStyle/>
        <a:p>
          <a:r>
            <a:rPr lang="cs-CZ" dirty="0" smtClean="0"/>
            <a:t>MAKRELA</a:t>
          </a:r>
        </a:p>
        <a:p>
          <a:r>
            <a:rPr lang="cs-CZ" dirty="0" smtClean="0"/>
            <a:t>dravá, lov pro tučné maso</a:t>
          </a:r>
          <a:endParaRPr lang="cs-CZ" dirty="0"/>
        </a:p>
      </dgm:t>
    </dgm:pt>
    <dgm:pt modelId="{3C7FA294-98EC-49FB-BE78-B7483F843440}" type="parTrans" cxnId="{D2188088-7BD0-416F-8C42-D1E155F0694C}">
      <dgm:prSet/>
      <dgm:spPr/>
      <dgm:t>
        <a:bodyPr/>
        <a:lstStyle/>
        <a:p>
          <a:endParaRPr lang="cs-CZ"/>
        </a:p>
      </dgm:t>
    </dgm:pt>
    <dgm:pt modelId="{C6A51642-B029-4E00-BF4B-BD43CD681FB3}" type="sibTrans" cxnId="{D2188088-7BD0-416F-8C42-D1E155F0694C}">
      <dgm:prSet/>
      <dgm:spPr/>
      <dgm:t>
        <a:bodyPr/>
        <a:lstStyle/>
        <a:p>
          <a:endParaRPr lang="cs-CZ"/>
        </a:p>
      </dgm:t>
    </dgm:pt>
    <dgm:pt modelId="{7FF42516-0876-4055-96D9-488A778D4E48}">
      <dgm:prSet phldrT="[Text]"/>
      <dgm:spPr/>
      <dgm:t>
        <a:bodyPr/>
        <a:lstStyle/>
        <a:p>
          <a:r>
            <a:rPr lang="cs-CZ" dirty="0" smtClean="0"/>
            <a:t>SARDINKA</a:t>
          </a:r>
        </a:p>
        <a:p>
          <a:r>
            <a:rPr lang="cs-CZ" dirty="0" smtClean="0"/>
            <a:t>živí se planktonem, lov pro maso - olejovky </a:t>
          </a:r>
          <a:endParaRPr lang="cs-CZ" dirty="0"/>
        </a:p>
      </dgm:t>
    </dgm:pt>
    <dgm:pt modelId="{31A9F43D-3C05-44D9-BB5E-9888B54AE06F}" type="parTrans" cxnId="{1AD972CC-67C5-42C8-834E-68D005082F14}">
      <dgm:prSet/>
      <dgm:spPr/>
      <dgm:t>
        <a:bodyPr/>
        <a:lstStyle/>
        <a:p>
          <a:endParaRPr lang="cs-CZ"/>
        </a:p>
      </dgm:t>
    </dgm:pt>
    <dgm:pt modelId="{92937021-FD3B-4EFA-B529-54727B871835}" type="sibTrans" cxnId="{1AD972CC-67C5-42C8-834E-68D005082F14}">
      <dgm:prSet/>
      <dgm:spPr/>
      <dgm:t>
        <a:bodyPr/>
        <a:lstStyle/>
        <a:p>
          <a:endParaRPr lang="cs-CZ"/>
        </a:p>
      </dgm:t>
    </dgm:pt>
    <dgm:pt modelId="{9868058B-0C0B-4142-94FF-77A0FFAC9C60}" type="pres">
      <dgm:prSet presAssocID="{4EF7656A-34B6-4528-93C4-7EA184DA3A3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14D670-9DE0-4B05-9707-B0DCD9541D34}" type="pres">
      <dgm:prSet presAssocID="{48446F24-C5F8-4EE8-9562-BBEECE2392A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378724-0496-4DE9-8A1A-3DFD00615A9A}" type="pres">
      <dgm:prSet presAssocID="{F215137C-035D-4E1A-842F-0420E4F60D1E}" presName="sibTrans" presStyleCnt="0"/>
      <dgm:spPr/>
      <dgm:t>
        <a:bodyPr/>
        <a:lstStyle/>
        <a:p>
          <a:endParaRPr lang="cs-CZ"/>
        </a:p>
      </dgm:t>
    </dgm:pt>
    <dgm:pt modelId="{E4A112EA-1FF0-41D5-A60D-D97393303AF4}" type="pres">
      <dgm:prSet presAssocID="{7F767BCE-D38A-4AD5-97EE-3DF83E7B405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A9B663-E154-4FBC-93B9-53EAFD0F587B}" type="pres">
      <dgm:prSet presAssocID="{A3A10BAA-14D1-41C3-8F9C-8C2DDFDB5A77}" presName="sibTrans" presStyleCnt="0"/>
      <dgm:spPr/>
      <dgm:t>
        <a:bodyPr/>
        <a:lstStyle/>
        <a:p>
          <a:endParaRPr lang="cs-CZ"/>
        </a:p>
      </dgm:t>
    </dgm:pt>
    <dgm:pt modelId="{BF62A7BC-971A-4527-A01E-2B7DE9E85BB9}" type="pres">
      <dgm:prSet presAssocID="{48CC373E-5EE7-46B6-8BAA-95592ABB296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91E037-8902-47E3-A727-4FA9E268B0C0}" type="pres">
      <dgm:prSet presAssocID="{C53FE31C-1FC8-4CC3-863C-2971F71622F8}" presName="sibTrans" presStyleCnt="0"/>
      <dgm:spPr/>
      <dgm:t>
        <a:bodyPr/>
        <a:lstStyle/>
        <a:p>
          <a:endParaRPr lang="cs-CZ"/>
        </a:p>
      </dgm:t>
    </dgm:pt>
    <dgm:pt modelId="{79809CB4-E98C-4DF2-9DEC-D0A57B0B35AE}" type="pres">
      <dgm:prSet presAssocID="{C91AFB37-965C-441A-AC69-5A8369047FAF}" presName="node" presStyleLbl="node1" presStyleIdx="3" presStyleCnt="5" custLinFactNeighborX="1401" custLinFactNeighborY="-7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B783B0-2522-4400-A45E-0DB24D5F139B}" type="pres">
      <dgm:prSet presAssocID="{C6A51642-B029-4E00-BF4B-BD43CD681FB3}" presName="sibTrans" presStyleCnt="0"/>
      <dgm:spPr/>
      <dgm:t>
        <a:bodyPr/>
        <a:lstStyle/>
        <a:p>
          <a:endParaRPr lang="cs-CZ"/>
        </a:p>
      </dgm:t>
    </dgm:pt>
    <dgm:pt modelId="{EF68ECE2-FAB3-489B-9E50-6BB78CFD3B4C}" type="pres">
      <dgm:prSet presAssocID="{7FF42516-0876-4055-96D9-488A778D4E4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EE3240-0E43-40DA-B9AB-BE84B73DE20A}" type="presOf" srcId="{C91AFB37-965C-441A-AC69-5A8369047FAF}" destId="{79809CB4-E98C-4DF2-9DEC-D0A57B0B35AE}" srcOrd="0" destOrd="0" presId="urn:microsoft.com/office/officeart/2005/8/layout/default#3"/>
    <dgm:cxn modelId="{D2188088-7BD0-416F-8C42-D1E155F0694C}" srcId="{4EF7656A-34B6-4528-93C4-7EA184DA3A37}" destId="{C91AFB37-965C-441A-AC69-5A8369047FAF}" srcOrd="3" destOrd="0" parTransId="{3C7FA294-98EC-49FB-BE78-B7483F843440}" sibTransId="{C6A51642-B029-4E00-BF4B-BD43CD681FB3}"/>
    <dgm:cxn modelId="{6D18BFB9-295C-412C-B4DE-61BDDA3FEBC4}" srcId="{4EF7656A-34B6-4528-93C4-7EA184DA3A37}" destId="{7F767BCE-D38A-4AD5-97EE-3DF83E7B405E}" srcOrd="1" destOrd="0" parTransId="{D367A38D-1692-4B99-96A5-2C9BADE083D4}" sibTransId="{A3A10BAA-14D1-41C3-8F9C-8C2DDFDB5A77}"/>
    <dgm:cxn modelId="{1AD972CC-67C5-42C8-834E-68D005082F14}" srcId="{4EF7656A-34B6-4528-93C4-7EA184DA3A37}" destId="{7FF42516-0876-4055-96D9-488A778D4E48}" srcOrd="4" destOrd="0" parTransId="{31A9F43D-3C05-44D9-BB5E-9888B54AE06F}" sibTransId="{92937021-FD3B-4EFA-B529-54727B871835}"/>
    <dgm:cxn modelId="{2366A46B-E671-4048-9C88-3904C40A8111}" srcId="{4EF7656A-34B6-4528-93C4-7EA184DA3A37}" destId="{48CC373E-5EE7-46B6-8BAA-95592ABB296D}" srcOrd="2" destOrd="0" parTransId="{BB49187E-6110-4B2F-9ACD-93B2BEFE66ED}" sibTransId="{C53FE31C-1FC8-4CC3-863C-2971F71622F8}"/>
    <dgm:cxn modelId="{4A9E3B66-ACB3-4186-BFD4-6C2E2D118BB1}" type="presOf" srcId="{48CC373E-5EE7-46B6-8BAA-95592ABB296D}" destId="{BF62A7BC-971A-4527-A01E-2B7DE9E85BB9}" srcOrd="0" destOrd="0" presId="urn:microsoft.com/office/officeart/2005/8/layout/default#3"/>
    <dgm:cxn modelId="{AE306774-56E0-457D-A8B3-F6F29C7B10F5}" srcId="{4EF7656A-34B6-4528-93C4-7EA184DA3A37}" destId="{48446F24-C5F8-4EE8-9562-BBEECE2392A6}" srcOrd="0" destOrd="0" parTransId="{BB8F20D3-D649-438F-AF6B-2BA1E639A954}" sibTransId="{F215137C-035D-4E1A-842F-0420E4F60D1E}"/>
    <dgm:cxn modelId="{A35357C8-9162-464F-8EE0-AE6F672F9696}" type="presOf" srcId="{48446F24-C5F8-4EE8-9562-BBEECE2392A6}" destId="{E514D670-9DE0-4B05-9707-B0DCD9541D34}" srcOrd="0" destOrd="0" presId="urn:microsoft.com/office/officeart/2005/8/layout/default#3"/>
    <dgm:cxn modelId="{5E14672E-8DA8-42D0-B9EB-7EC3D14208F1}" type="presOf" srcId="{4EF7656A-34B6-4528-93C4-7EA184DA3A37}" destId="{9868058B-0C0B-4142-94FF-77A0FFAC9C60}" srcOrd="0" destOrd="0" presId="urn:microsoft.com/office/officeart/2005/8/layout/default#3"/>
    <dgm:cxn modelId="{B96A7B05-650C-4BFE-8EA9-DD76996FB732}" type="presOf" srcId="{7FF42516-0876-4055-96D9-488A778D4E48}" destId="{EF68ECE2-FAB3-489B-9E50-6BB78CFD3B4C}" srcOrd="0" destOrd="0" presId="urn:microsoft.com/office/officeart/2005/8/layout/default#3"/>
    <dgm:cxn modelId="{1AC3AA5E-45F1-4ABF-BEB3-CABF8DE7487A}" type="presOf" srcId="{7F767BCE-D38A-4AD5-97EE-3DF83E7B405E}" destId="{E4A112EA-1FF0-41D5-A60D-D97393303AF4}" srcOrd="0" destOrd="0" presId="urn:microsoft.com/office/officeart/2005/8/layout/default#3"/>
    <dgm:cxn modelId="{6D6B0EDA-0047-4999-99A5-C5E304202B72}" type="presParOf" srcId="{9868058B-0C0B-4142-94FF-77A0FFAC9C60}" destId="{E514D670-9DE0-4B05-9707-B0DCD9541D34}" srcOrd="0" destOrd="0" presId="urn:microsoft.com/office/officeart/2005/8/layout/default#3"/>
    <dgm:cxn modelId="{FF433CCE-69DD-4CC6-8DC3-A900CBFEE352}" type="presParOf" srcId="{9868058B-0C0B-4142-94FF-77A0FFAC9C60}" destId="{5E378724-0496-4DE9-8A1A-3DFD00615A9A}" srcOrd="1" destOrd="0" presId="urn:microsoft.com/office/officeart/2005/8/layout/default#3"/>
    <dgm:cxn modelId="{4B7CC0F5-5E86-4408-93CA-094250ED50A4}" type="presParOf" srcId="{9868058B-0C0B-4142-94FF-77A0FFAC9C60}" destId="{E4A112EA-1FF0-41D5-A60D-D97393303AF4}" srcOrd="2" destOrd="0" presId="urn:microsoft.com/office/officeart/2005/8/layout/default#3"/>
    <dgm:cxn modelId="{7FB1B4D3-2ACB-49E7-90D4-083CF1F4C708}" type="presParOf" srcId="{9868058B-0C0B-4142-94FF-77A0FFAC9C60}" destId="{49A9B663-E154-4FBC-93B9-53EAFD0F587B}" srcOrd="3" destOrd="0" presId="urn:microsoft.com/office/officeart/2005/8/layout/default#3"/>
    <dgm:cxn modelId="{F8502A9B-5C4E-450F-B0CE-190CFD31AB8D}" type="presParOf" srcId="{9868058B-0C0B-4142-94FF-77A0FFAC9C60}" destId="{BF62A7BC-971A-4527-A01E-2B7DE9E85BB9}" srcOrd="4" destOrd="0" presId="urn:microsoft.com/office/officeart/2005/8/layout/default#3"/>
    <dgm:cxn modelId="{71815355-E728-4002-9F72-16CFD1F84A76}" type="presParOf" srcId="{9868058B-0C0B-4142-94FF-77A0FFAC9C60}" destId="{6E91E037-8902-47E3-A727-4FA9E268B0C0}" srcOrd="5" destOrd="0" presId="urn:microsoft.com/office/officeart/2005/8/layout/default#3"/>
    <dgm:cxn modelId="{BD0417E4-5F68-45CA-8AF1-4A840FEB9493}" type="presParOf" srcId="{9868058B-0C0B-4142-94FF-77A0FFAC9C60}" destId="{79809CB4-E98C-4DF2-9DEC-D0A57B0B35AE}" srcOrd="6" destOrd="0" presId="urn:microsoft.com/office/officeart/2005/8/layout/default#3"/>
    <dgm:cxn modelId="{B4F579DF-098D-42A1-AF34-B6D961562A8C}" type="presParOf" srcId="{9868058B-0C0B-4142-94FF-77A0FFAC9C60}" destId="{8DB783B0-2522-4400-A45E-0DB24D5F139B}" srcOrd="7" destOrd="0" presId="urn:microsoft.com/office/officeart/2005/8/layout/default#3"/>
    <dgm:cxn modelId="{7922E5B3-36C2-4666-87A7-4E0D6702D025}" type="presParOf" srcId="{9868058B-0C0B-4142-94FF-77A0FFAC9C60}" destId="{EF68ECE2-FAB3-489B-9E50-6BB78CFD3B4C}" srcOrd="8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091A6C-A38E-48B7-B9A8-94AF2A017906}" type="doc">
      <dgm:prSet loTypeId="urn:microsoft.com/office/officeart/2005/8/layout/default#4" loCatId="list" qsTypeId="urn:microsoft.com/office/officeart/2005/8/quickstyle/simple1" qsCatId="simple" csTypeId="urn:microsoft.com/office/officeart/2005/8/colors/colorful1#6" csCatId="colorful" phldr="1"/>
      <dgm:spPr/>
      <dgm:t>
        <a:bodyPr/>
        <a:lstStyle/>
        <a:p>
          <a:endParaRPr lang="cs-CZ"/>
        </a:p>
      </dgm:t>
    </dgm:pt>
    <dgm:pt modelId="{682F4299-5600-43F0-8C3E-877EEFD76E01}">
      <dgm:prSet phldrT="[Text]"/>
      <dgm:spPr/>
      <dgm:t>
        <a:bodyPr/>
        <a:lstStyle/>
        <a:p>
          <a:r>
            <a:rPr lang="cs-CZ" dirty="0" smtClean="0"/>
            <a:t>ZNEČIŠTĚNÍ VODY </a:t>
          </a:r>
          <a:endParaRPr lang="cs-CZ" dirty="0"/>
        </a:p>
      </dgm:t>
    </dgm:pt>
    <dgm:pt modelId="{33B22724-AF29-435F-A996-225266CBA1AA}" type="parTrans" cxnId="{0D98C88D-1034-4465-A4E4-B41D8DD6226B}">
      <dgm:prSet/>
      <dgm:spPr/>
      <dgm:t>
        <a:bodyPr/>
        <a:lstStyle/>
        <a:p>
          <a:endParaRPr lang="cs-CZ"/>
        </a:p>
      </dgm:t>
    </dgm:pt>
    <dgm:pt modelId="{8986A07F-371C-4063-89F4-808134C4D068}" type="sibTrans" cxnId="{0D98C88D-1034-4465-A4E4-B41D8DD6226B}">
      <dgm:prSet/>
      <dgm:spPr/>
      <dgm:t>
        <a:bodyPr/>
        <a:lstStyle/>
        <a:p>
          <a:endParaRPr lang="cs-CZ"/>
        </a:p>
      </dgm:t>
    </dgm:pt>
    <dgm:pt modelId="{6A06E620-267F-4C3D-A787-9F528749B172}">
      <dgm:prSet phldrT="[Text]"/>
      <dgm:spPr/>
      <dgm:t>
        <a:bodyPr/>
        <a:lstStyle/>
        <a:p>
          <a:r>
            <a:rPr lang="cs-CZ" dirty="0" smtClean="0"/>
            <a:t>ROPNÉ HAVÁRIE</a:t>
          </a:r>
          <a:endParaRPr lang="cs-CZ" dirty="0"/>
        </a:p>
      </dgm:t>
    </dgm:pt>
    <dgm:pt modelId="{0A08383B-041A-4597-BCAD-4E8635613DF8}" type="parTrans" cxnId="{38D2CAEE-1586-457A-A2A6-F39C80BAF3FE}">
      <dgm:prSet/>
      <dgm:spPr/>
      <dgm:t>
        <a:bodyPr/>
        <a:lstStyle/>
        <a:p>
          <a:endParaRPr lang="cs-CZ"/>
        </a:p>
      </dgm:t>
    </dgm:pt>
    <dgm:pt modelId="{0C52997E-F9BF-4888-B7B2-E58653035491}" type="sibTrans" cxnId="{38D2CAEE-1586-457A-A2A6-F39C80BAF3FE}">
      <dgm:prSet/>
      <dgm:spPr/>
      <dgm:t>
        <a:bodyPr/>
        <a:lstStyle/>
        <a:p>
          <a:endParaRPr lang="cs-CZ"/>
        </a:p>
      </dgm:t>
    </dgm:pt>
    <dgm:pt modelId="{CBC43E60-5132-4006-B56D-43A80CACBD03}">
      <dgm:prSet phldrT="[Text]"/>
      <dgm:spPr/>
      <dgm:t>
        <a:bodyPr/>
        <a:lstStyle/>
        <a:p>
          <a:r>
            <a:rPr lang="cs-CZ" dirty="0" smtClean="0"/>
            <a:t>ZNEČIŠTĚNÍ OVZDUŠÍ</a:t>
          </a:r>
          <a:endParaRPr lang="cs-CZ" dirty="0"/>
        </a:p>
      </dgm:t>
    </dgm:pt>
    <dgm:pt modelId="{D52C6DF6-F4FB-4C2B-92BD-81E2BBA06145}" type="parTrans" cxnId="{097C3D38-384D-4046-87B3-BBB49DD5867A}">
      <dgm:prSet/>
      <dgm:spPr/>
      <dgm:t>
        <a:bodyPr/>
        <a:lstStyle/>
        <a:p>
          <a:endParaRPr lang="cs-CZ"/>
        </a:p>
      </dgm:t>
    </dgm:pt>
    <dgm:pt modelId="{1719667C-4601-4F5E-B010-B39E1D9D8310}" type="sibTrans" cxnId="{097C3D38-384D-4046-87B3-BBB49DD5867A}">
      <dgm:prSet/>
      <dgm:spPr/>
      <dgm:t>
        <a:bodyPr/>
        <a:lstStyle/>
        <a:p>
          <a:endParaRPr lang="cs-CZ"/>
        </a:p>
      </dgm:t>
    </dgm:pt>
    <dgm:pt modelId="{66DEBA2F-7687-4208-A4F4-7D5F3C468742}">
      <dgm:prSet phldrT="[Text]"/>
      <dgm:spPr/>
      <dgm:t>
        <a:bodyPr/>
        <a:lstStyle/>
        <a:p>
          <a:r>
            <a:rPr lang="cs-CZ" dirty="0" smtClean="0"/>
            <a:t>NADMĚRNÝ LOV RYB</a:t>
          </a:r>
          <a:endParaRPr lang="cs-CZ" dirty="0"/>
        </a:p>
      </dgm:t>
    </dgm:pt>
    <dgm:pt modelId="{CFF16769-69B5-4BFA-A8DB-2F69AAAD1793}" type="parTrans" cxnId="{E72E0B37-AB00-4C74-8562-594EB3C4A49C}">
      <dgm:prSet/>
      <dgm:spPr/>
      <dgm:t>
        <a:bodyPr/>
        <a:lstStyle/>
        <a:p>
          <a:endParaRPr lang="cs-CZ"/>
        </a:p>
      </dgm:t>
    </dgm:pt>
    <dgm:pt modelId="{68F884D6-6680-4F44-BFB3-6A6CE672A671}" type="sibTrans" cxnId="{E72E0B37-AB00-4C74-8562-594EB3C4A49C}">
      <dgm:prSet/>
      <dgm:spPr/>
      <dgm:t>
        <a:bodyPr/>
        <a:lstStyle/>
        <a:p>
          <a:endParaRPr lang="cs-CZ"/>
        </a:p>
      </dgm:t>
    </dgm:pt>
    <dgm:pt modelId="{FC01FF0B-F88B-4D68-9FEE-0BE85537FC87}">
      <dgm:prSet phldrT="[Text]"/>
      <dgm:spPr/>
      <dgm:t>
        <a:bodyPr/>
        <a:lstStyle/>
        <a:p>
          <a:r>
            <a:rPr lang="cs-CZ" dirty="0" smtClean="0"/>
            <a:t>VODNÍ STAVBY</a:t>
          </a:r>
          <a:endParaRPr lang="cs-CZ" dirty="0"/>
        </a:p>
      </dgm:t>
    </dgm:pt>
    <dgm:pt modelId="{BEFE0B1E-9D92-4EC2-9A6A-3EFDA899B4F4}" type="parTrans" cxnId="{83E5EBFB-D815-4548-AF37-31AA2CC1D414}">
      <dgm:prSet/>
      <dgm:spPr/>
      <dgm:t>
        <a:bodyPr/>
        <a:lstStyle/>
        <a:p>
          <a:endParaRPr lang="cs-CZ"/>
        </a:p>
      </dgm:t>
    </dgm:pt>
    <dgm:pt modelId="{6EA10E58-733F-4CBA-ADA6-2FCD901E9529}" type="sibTrans" cxnId="{83E5EBFB-D815-4548-AF37-31AA2CC1D414}">
      <dgm:prSet/>
      <dgm:spPr/>
      <dgm:t>
        <a:bodyPr/>
        <a:lstStyle/>
        <a:p>
          <a:endParaRPr lang="cs-CZ"/>
        </a:p>
      </dgm:t>
    </dgm:pt>
    <dgm:pt modelId="{BBF6AC1D-6887-436E-ACFA-1EF898D8AFE4}">
      <dgm:prSet/>
      <dgm:spPr/>
      <dgm:t>
        <a:bodyPr/>
        <a:lstStyle/>
        <a:p>
          <a:r>
            <a:rPr lang="cs-CZ" dirty="0" smtClean="0"/>
            <a:t>MELIORACE BŘEHŮ</a:t>
          </a:r>
          <a:endParaRPr lang="cs-CZ" dirty="0"/>
        </a:p>
      </dgm:t>
    </dgm:pt>
    <dgm:pt modelId="{8D5C3927-5CA9-4FFF-AFD8-EED3EC5AD58A}" type="parTrans" cxnId="{14F66809-F30C-42B7-BD34-026727CC287B}">
      <dgm:prSet/>
      <dgm:spPr/>
      <dgm:t>
        <a:bodyPr/>
        <a:lstStyle/>
        <a:p>
          <a:endParaRPr lang="cs-CZ"/>
        </a:p>
      </dgm:t>
    </dgm:pt>
    <dgm:pt modelId="{BDF5A85F-A59E-4756-9EA2-DF9C5100A668}" type="sibTrans" cxnId="{14F66809-F30C-42B7-BD34-026727CC287B}">
      <dgm:prSet/>
      <dgm:spPr/>
      <dgm:t>
        <a:bodyPr/>
        <a:lstStyle/>
        <a:p>
          <a:endParaRPr lang="cs-CZ"/>
        </a:p>
      </dgm:t>
    </dgm:pt>
    <dgm:pt modelId="{6844FC28-62A2-4BA6-B19E-20813D655264}" type="pres">
      <dgm:prSet presAssocID="{32091A6C-A38E-48B7-B9A8-94AF2A01790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125456-B2F6-4809-9DBC-FB27555DACFD}" type="pres">
      <dgm:prSet presAssocID="{682F4299-5600-43F0-8C3E-877EEFD76E01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451B6E-A2D2-4FF5-B90C-FD13DF68436B}" type="pres">
      <dgm:prSet presAssocID="{8986A07F-371C-4063-89F4-808134C4D068}" presName="sibTrans" presStyleCnt="0"/>
      <dgm:spPr/>
      <dgm:t>
        <a:bodyPr/>
        <a:lstStyle/>
        <a:p>
          <a:endParaRPr lang="cs-CZ"/>
        </a:p>
      </dgm:t>
    </dgm:pt>
    <dgm:pt modelId="{76F2F825-282E-4B34-B2F7-1B553BD2E95E}" type="pres">
      <dgm:prSet presAssocID="{6A06E620-267F-4C3D-A787-9F528749B172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5EA607-EB8F-4B95-8249-86D272723C1A}" type="pres">
      <dgm:prSet presAssocID="{0C52997E-F9BF-4888-B7B2-E58653035491}" presName="sibTrans" presStyleCnt="0"/>
      <dgm:spPr/>
      <dgm:t>
        <a:bodyPr/>
        <a:lstStyle/>
        <a:p>
          <a:endParaRPr lang="cs-CZ"/>
        </a:p>
      </dgm:t>
    </dgm:pt>
    <dgm:pt modelId="{226E7ED4-2BA5-4D1B-98B4-F8EF36579B6A}" type="pres">
      <dgm:prSet presAssocID="{CBC43E60-5132-4006-B56D-43A80CACBD03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D45D6F-C956-4DA2-A01E-1CA329D326A6}" type="pres">
      <dgm:prSet presAssocID="{1719667C-4601-4F5E-B010-B39E1D9D8310}" presName="sibTrans" presStyleCnt="0"/>
      <dgm:spPr/>
      <dgm:t>
        <a:bodyPr/>
        <a:lstStyle/>
        <a:p>
          <a:endParaRPr lang="cs-CZ"/>
        </a:p>
      </dgm:t>
    </dgm:pt>
    <dgm:pt modelId="{E8C60E9F-95CA-4EF4-B6DF-DC16B53003B4}" type="pres">
      <dgm:prSet presAssocID="{66DEBA2F-7687-4208-A4F4-7D5F3C46874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7E07D0-8DF8-4DF2-8A01-ADA38B8B19F5}" type="pres">
      <dgm:prSet presAssocID="{68F884D6-6680-4F44-BFB3-6A6CE672A671}" presName="sibTrans" presStyleCnt="0"/>
      <dgm:spPr/>
      <dgm:t>
        <a:bodyPr/>
        <a:lstStyle/>
        <a:p>
          <a:endParaRPr lang="cs-CZ"/>
        </a:p>
      </dgm:t>
    </dgm:pt>
    <dgm:pt modelId="{37A1F04C-9890-4CFE-B29F-E78BA9F18DF5}" type="pres">
      <dgm:prSet presAssocID="{FC01FF0B-F88B-4D68-9FEE-0BE85537FC8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9D5664-191D-4EFF-90A5-00B5830F29F5}" type="pres">
      <dgm:prSet presAssocID="{6EA10E58-733F-4CBA-ADA6-2FCD901E9529}" presName="sibTrans" presStyleCnt="0"/>
      <dgm:spPr/>
      <dgm:t>
        <a:bodyPr/>
        <a:lstStyle/>
        <a:p>
          <a:endParaRPr lang="cs-CZ"/>
        </a:p>
      </dgm:t>
    </dgm:pt>
    <dgm:pt modelId="{5F59AEB0-DE89-4798-A4BE-CF74DC3E935D}" type="pres">
      <dgm:prSet presAssocID="{BBF6AC1D-6887-436E-ACFA-1EF898D8AFE4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FDFBD2-682D-4B1F-9DCC-047D46A3BA75}" type="presOf" srcId="{6A06E620-267F-4C3D-A787-9F528749B172}" destId="{76F2F825-282E-4B34-B2F7-1B553BD2E95E}" srcOrd="0" destOrd="0" presId="urn:microsoft.com/office/officeart/2005/8/layout/default#4"/>
    <dgm:cxn modelId="{E72E0B37-AB00-4C74-8562-594EB3C4A49C}" srcId="{32091A6C-A38E-48B7-B9A8-94AF2A017906}" destId="{66DEBA2F-7687-4208-A4F4-7D5F3C468742}" srcOrd="3" destOrd="0" parTransId="{CFF16769-69B5-4BFA-A8DB-2F69AAAD1793}" sibTransId="{68F884D6-6680-4F44-BFB3-6A6CE672A671}"/>
    <dgm:cxn modelId="{FF430B23-B016-4FC0-8EB2-35B1F2AF0870}" type="presOf" srcId="{682F4299-5600-43F0-8C3E-877EEFD76E01}" destId="{94125456-B2F6-4809-9DBC-FB27555DACFD}" srcOrd="0" destOrd="0" presId="urn:microsoft.com/office/officeart/2005/8/layout/default#4"/>
    <dgm:cxn modelId="{4E1C0B9B-6347-47F0-B2C6-EA40524B7D34}" type="presOf" srcId="{66DEBA2F-7687-4208-A4F4-7D5F3C468742}" destId="{E8C60E9F-95CA-4EF4-B6DF-DC16B53003B4}" srcOrd="0" destOrd="0" presId="urn:microsoft.com/office/officeart/2005/8/layout/default#4"/>
    <dgm:cxn modelId="{FCD10378-1FB4-4CBE-9845-7F8E0B43E90C}" type="presOf" srcId="{BBF6AC1D-6887-436E-ACFA-1EF898D8AFE4}" destId="{5F59AEB0-DE89-4798-A4BE-CF74DC3E935D}" srcOrd="0" destOrd="0" presId="urn:microsoft.com/office/officeart/2005/8/layout/default#4"/>
    <dgm:cxn modelId="{38D2CAEE-1586-457A-A2A6-F39C80BAF3FE}" srcId="{32091A6C-A38E-48B7-B9A8-94AF2A017906}" destId="{6A06E620-267F-4C3D-A787-9F528749B172}" srcOrd="1" destOrd="0" parTransId="{0A08383B-041A-4597-BCAD-4E8635613DF8}" sibTransId="{0C52997E-F9BF-4888-B7B2-E58653035491}"/>
    <dgm:cxn modelId="{7A230C36-DE80-4CAC-BC66-B84CB1974DCA}" type="presOf" srcId="{FC01FF0B-F88B-4D68-9FEE-0BE85537FC87}" destId="{37A1F04C-9890-4CFE-B29F-E78BA9F18DF5}" srcOrd="0" destOrd="0" presId="urn:microsoft.com/office/officeart/2005/8/layout/default#4"/>
    <dgm:cxn modelId="{097C3D38-384D-4046-87B3-BBB49DD5867A}" srcId="{32091A6C-A38E-48B7-B9A8-94AF2A017906}" destId="{CBC43E60-5132-4006-B56D-43A80CACBD03}" srcOrd="2" destOrd="0" parTransId="{D52C6DF6-F4FB-4C2B-92BD-81E2BBA06145}" sibTransId="{1719667C-4601-4F5E-B010-B39E1D9D8310}"/>
    <dgm:cxn modelId="{B06A44EC-D46A-4917-89E2-78F3502D3F56}" type="presOf" srcId="{CBC43E60-5132-4006-B56D-43A80CACBD03}" destId="{226E7ED4-2BA5-4D1B-98B4-F8EF36579B6A}" srcOrd="0" destOrd="0" presId="urn:microsoft.com/office/officeart/2005/8/layout/default#4"/>
    <dgm:cxn modelId="{14F66809-F30C-42B7-BD34-026727CC287B}" srcId="{32091A6C-A38E-48B7-B9A8-94AF2A017906}" destId="{BBF6AC1D-6887-436E-ACFA-1EF898D8AFE4}" srcOrd="5" destOrd="0" parTransId="{8D5C3927-5CA9-4FFF-AFD8-EED3EC5AD58A}" sibTransId="{BDF5A85F-A59E-4756-9EA2-DF9C5100A668}"/>
    <dgm:cxn modelId="{0D98C88D-1034-4465-A4E4-B41D8DD6226B}" srcId="{32091A6C-A38E-48B7-B9A8-94AF2A017906}" destId="{682F4299-5600-43F0-8C3E-877EEFD76E01}" srcOrd="0" destOrd="0" parTransId="{33B22724-AF29-435F-A996-225266CBA1AA}" sibTransId="{8986A07F-371C-4063-89F4-808134C4D068}"/>
    <dgm:cxn modelId="{83E5EBFB-D815-4548-AF37-31AA2CC1D414}" srcId="{32091A6C-A38E-48B7-B9A8-94AF2A017906}" destId="{FC01FF0B-F88B-4D68-9FEE-0BE85537FC87}" srcOrd="4" destOrd="0" parTransId="{BEFE0B1E-9D92-4EC2-9A6A-3EFDA899B4F4}" sibTransId="{6EA10E58-733F-4CBA-ADA6-2FCD901E9529}"/>
    <dgm:cxn modelId="{D0D4C3AD-CB0D-4436-84BF-A88B9A5BA915}" type="presOf" srcId="{32091A6C-A38E-48B7-B9A8-94AF2A017906}" destId="{6844FC28-62A2-4BA6-B19E-20813D655264}" srcOrd="0" destOrd="0" presId="urn:microsoft.com/office/officeart/2005/8/layout/default#4"/>
    <dgm:cxn modelId="{7C617AC0-C649-483B-B4B9-AA252D04CAFD}" type="presParOf" srcId="{6844FC28-62A2-4BA6-B19E-20813D655264}" destId="{94125456-B2F6-4809-9DBC-FB27555DACFD}" srcOrd="0" destOrd="0" presId="urn:microsoft.com/office/officeart/2005/8/layout/default#4"/>
    <dgm:cxn modelId="{10CBC493-11BC-4093-918C-B1C9255A912D}" type="presParOf" srcId="{6844FC28-62A2-4BA6-B19E-20813D655264}" destId="{B2451B6E-A2D2-4FF5-B90C-FD13DF68436B}" srcOrd="1" destOrd="0" presId="urn:microsoft.com/office/officeart/2005/8/layout/default#4"/>
    <dgm:cxn modelId="{60AC6996-E210-40AC-9F68-F7A15B708A71}" type="presParOf" srcId="{6844FC28-62A2-4BA6-B19E-20813D655264}" destId="{76F2F825-282E-4B34-B2F7-1B553BD2E95E}" srcOrd="2" destOrd="0" presId="urn:microsoft.com/office/officeart/2005/8/layout/default#4"/>
    <dgm:cxn modelId="{2D552DD1-D9AD-49A5-8F0F-CAB30D17A02D}" type="presParOf" srcId="{6844FC28-62A2-4BA6-B19E-20813D655264}" destId="{785EA607-EB8F-4B95-8249-86D272723C1A}" srcOrd="3" destOrd="0" presId="urn:microsoft.com/office/officeart/2005/8/layout/default#4"/>
    <dgm:cxn modelId="{13308D40-9AFD-44BA-9332-7E9B81F34708}" type="presParOf" srcId="{6844FC28-62A2-4BA6-B19E-20813D655264}" destId="{226E7ED4-2BA5-4D1B-98B4-F8EF36579B6A}" srcOrd="4" destOrd="0" presId="urn:microsoft.com/office/officeart/2005/8/layout/default#4"/>
    <dgm:cxn modelId="{5B2D2AC4-0CBA-4F51-9D9A-D50A190588EA}" type="presParOf" srcId="{6844FC28-62A2-4BA6-B19E-20813D655264}" destId="{0CD45D6F-C956-4DA2-A01E-1CA329D326A6}" srcOrd="5" destOrd="0" presId="urn:microsoft.com/office/officeart/2005/8/layout/default#4"/>
    <dgm:cxn modelId="{B423A2CD-87EE-42FD-AA6F-2463CC012F43}" type="presParOf" srcId="{6844FC28-62A2-4BA6-B19E-20813D655264}" destId="{E8C60E9F-95CA-4EF4-B6DF-DC16B53003B4}" srcOrd="6" destOrd="0" presId="urn:microsoft.com/office/officeart/2005/8/layout/default#4"/>
    <dgm:cxn modelId="{ABAA7B0E-3798-45DD-99C4-28066114A74A}" type="presParOf" srcId="{6844FC28-62A2-4BA6-B19E-20813D655264}" destId="{3F7E07D0-8DF8-4DF2-8A01-ADA38B8B19F5}" srcOrd="7" destOrd="0" presId="urn:microsoft.com/office/officeart/2005/8/layout/default#4"/>
    <dgm:cxn modelId="{7A61FF2B-EA9D-4816-9163-61B85FCEC9AE}" type="presParOf" srcId="{6844FC28-62A2-4BA6-B19E-20813D655264}" destId="{37A1F04C-9890-4CFE-B29F-E78BA9F18DF5}" srcOrd="8" destOrd="0" presId="urn:microsoft.com/office/officeart/2005/8/layout/default#4"/>
    <dgm:cxn modelId="{A598B211-C0B3-4FFA-849E-54D5B5498EBC}" type="presParOf" srcId="{6844FC28-62A2-4BA6-B19E-20813D655264}" destId="{2D9D5664-191D-4EFF-90A5-00B5830F29F5}" srcOrd="9" destOrd="0" presId="urn:microsoft.com/office/officeart/2005/8/layout/default#4"/>
    <dgm:cxn modelId="{B7A76215-630A-4820-B3E0-80D9DF07122A}" type="presParOf" srcId="{6844FC28-62A2-4BA6-B19E-20813D655264}" destId="{5F59AEB0-DE89-4798-A4BE-CF74DC3E935D}" srcOrd="10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5D55CB8-305D-4279-BA30-14DDDD9D3241}" type="doc">
      <dgm:prSet loTypeId="urn:microsoft.com/office/officeart/2005/8/layout/default#5" loCatId="list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4BF2C0B6-A850-4748-A544-79439F5BDAD3}">
      <dgm:prSet phldrT="[Text]"/>
      <dgm:spPr/>
      <dgm:t>
        <a:bodyPr/>
        <a:lstStyle/>
        <a:p>
          <a:r>
            <a:rPr lang="cs-CZ" dirty="0" smtClean="0"/>
            <a:t>V SOUČASNÉ DOBĚ JSOU ¾ DRUHŮ EVROPSKÝCH RYB OHROŽENY VYHYNUTÍM </a:t>
          </a:r>
          <a:endParaRPr lang="cs-CZ" dirty="0"/>
        </a:p>
      </dgm:t>
    </dgm:pt>
    <dgm:pt modelId="{5AA1D524-A9BA-4EB6-A522-634CC6E8F44D}" type="parTrans" cxnId="{2CD23284-72F5-4EE9-BAC4-BFF9DA4FA74A}">
      <dgm:prSet/>
      <dgm:spPr/>
      <dgm:t>
        <a:bodyPr/>
        <a:lstStyle/>
        <a:p>
          <a:endParaRPr lang="cs-CZ"/>
        </a:p>
      </dgm:t>
    </dgm:pt>
    <dgm:pt modelId="{E918C6AA-40FC-4632-B97C-2A4C53896D0A}" type="sibTrans" cxnId="{2CD23284-72F5-4EE9-BAC4-BFF9DA4FA74A}">
      <dgm:prSet/>
      <dgm:spPr/>
      <dgm:t>
        <a:bodyPr/>
        <a:lstStyle/>
        <a:p>
          <a:endParaRPr lang="cs-CZ"/>
        </a:p>
      </dgm:t>
    </dgm:pt>
    <dgm:pt modelId="{A8BFBB4D-A73D-4E0C-8983-4CC443D0E49F}" type="pres">
      <dgm:prSet presAssocID="{95D55CB8-305D-4279-BA30-14DDDD9D324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B221EAF-0191-4C9E-9A99-C50BCCC8C911}" type="pres">
      <dgm:prSet presAssocID="{4BF2C0B6-A850-4748-A544-79439F5BDAD3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FDFBCF-9C5B-4E5A-8DE5-E90210D46836}" type="presOf" srcId="{4BF2C0B6-A850-4748-A544-79439F5BDAD3}" destId="{BB221EAF-0191-4C9E-9A99-C50BCCC8C911}" srcOrd="0" destOrd="0" presId="urn:microsoft.com/office/officeart/2005/8/layout/default#5"/>
    <dgm:cxn modelId="{1D177FCC-0847-42CB-98BB-E359C167B14A}" type="presOf" srcId="{95D55CB8-305D-4279-BA30-14DDDD9D3241}" destId="{A8BFBB4D-A73D-4E0C-8983-4CC443D0E49F}" srcOrd="0" destOrd="0" presId="urn:microsoft.com/office/officeart/2005/8/layout/default#5"/>
    <dgm:cxn modelId="{2CD23284-72F5-4EE9-BAC4-BFF9DA4FA74A}" srcId="{95D55CB8-305D-4279-BA30-14DDDD9D3241}" destId="{4BF2C0B6-A850-4748-A544-79439F5BDAD3}" srcOrd="0" destOrd="0" parTransId="{5AA1D524-A9BA-4EB6-A522-634CC6E8F44D}" sibTransId="{E918C6AA-40FC-4632-B97C-2A4C53896D0A}"/>
    <dgm:cxn modelId="{B81B0D55-11CB-42E6-94D9-B5E8394944E7}" type="presParOf" srcId="{A8BFBB4D-A73D-4E0C-8983-4CC443D0E49F}" destId="{BB221EAF-0191-4C9E-9A99-C50BCCC8C911}" srcOrd="0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6552A-3E94-4489-81F6-3A2AFC4A4A17}">
      <dsp:nvSpPr>
        <dsp:cNvPr id="0" name=""/>
        <dsp:cNvSpPr/>
      </dsp:nvSpPr>
      <dsp:spPr>
        <a:xfrm>
          <a:off x="1730035" y="460896"/>
          <a:ext cx="1715199" cy="11440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ŠTIKA</a:t>
          </a:r>
          <a:endParaRPr lang="cs-CZ" sz="2100" kern="1200" dirty="0"/>
        </a:p>
      </dsp:txBody>
      <dsp:txXfrm>
        <a:off x="2004467" y="460896"/>
        <a:ext cx="1440767" cy="1144038"/>
      </dsp:txXfrm>
    </dsp:sp>
    <dsp:sp modelId="{4E1ED0FF-BF0B-4324-AEB0-FE85AE950AAD}">
      <dsp:nvSpPr>
        <dsp:cNvPr id="0" name=""/>
        <dsp:cNvSpPr/>
      </dsp:nvSpPr>
      <dsp:spPr>
        <a:xfrm>
          <a:off x="1730035" y="1604934"/>
          <a:ext cx="1715199" cy="114403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OKOUN</a:t>
          </a:r>
          <a:endParaRPr lang="cs-CZ" sz="2100" kern="1200" dirty="0"/>
        </a:p>
      </dsp:txBody>
      <dsp:txXfrm>
        <a:off x="2004467" y="1604934"/>
        <a:ext cx="1440767" cy="1144038"/>
      </dsp:txXfrm>
    </dsp:sp>
    <dsp:sp modelId="{B98C59C0-5F2F-473C-97C7-2AE25FDAD6CE}">
      <dsp:nvSpPr>
        <dsp:cNvPr id="0" name=""/>
        <dsp:cNvSpPr/>
      </dsp:nvSpPr>
      <dsp:spPr>
        <a:xfrm>
          <a:off x="1730035" y="2748973"/>
          <a:ext cx="1715199" cy="114403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SUMEC</a:t>
          </a:r>
          <a:endParaRPr lang="cs-CZ" sz="2100" kern="1200" dirty="0"/>
        </a:p>
      </dsp:txBody>
      <dsp:txXfrm>
        <a:off x="2004467" y="2748973"/>
        <a:ext cx="1440767" cy="1144038"/>
      </dsp:txXfrm>
    </dsp:sp>
    <dsp:sp modelId="{EFC5F733-C994-48D5-9480-F4B3F8B5E061}">
      <dsp:nvSpPr>
        <dsp:cNvPr id="0" name=""/>
        <dsp:cNvSpPr/>
      </dsp:nvSpPr>
      <dsp:spPr>
        <a:xfrm>
          <a:off x="1730035" y="3893011"/>
          <a:ext cx="1715199" cy="114403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CANDÁT</a:t>
          </a:r>
          <a:endParaRPr lang="cs-CZ" sz="2100" kern="1200" dirty="0"/>
        </a:p>
      </dsp:txBody>
      <dsp:txXfrm>
        <a:off x="2004467" y="3893011"/>
        <a:ext cx="1440767" cy="1144038"/>
      </dsp:txXfrm>
    </dsp:sp>
    <dsp:sp modelId="{FD34C4D2-4A5E-478B-BCAD-72581055E1BD}">
      <dsp:nvSpPr>
        <dsp:cNvPr id="0" name=""/>
        <dsp:cNvSpPr/>
      </dsp:nvSpPr>
      <dsp:spPr>
        <a:xfrm>
          <a:off x="0" y="0"/>
          <a:ext cx="2099541" cy="10146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DRAVÉ</a:t>
          </a:r>
          <a:endParaRPr lang="cs-CZ" sz="2400" kern="1200" dirty="0"/>
        </a:p>
      </dsp:txBody>
      <dsp:txXfrm>
        <a:off x="307471" y="148593"/>
        <a:ext cx="1484599" cy="717469"/>
      </dsp:txXfrm>
    </dsp:sp>
    <dsp:sp modelId="{424519CE-5991-4932-9E86-8DECDA99286F}">
      <dsp:nvSpPr>
        <dsp:cNvPr id="0" name=""/>
        <dsp:cNvSpPr/>
      </dsp:nvSpPr>
      <dsp:spPr>
        <a:xfrm>
          <a:off x="5544777" y="460896"/>
          <a:ext cx="1715199" cy="1144038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PLOTICE</a:t>
          </a:r>
          <a:endParaRPr lang="cs-CZ" sz="2100" kern="1200" dirty="0"/>
        </a:p>
      </dsp:txBody>
      <dsp:txXfrm>
        <a:off x="5819209" y="460896"/>
        <a:ext cx="1440767" cy="1144038"/>
      </dsp:txXfrm>
    </dsp:sp>
    <dsp:sp modelId="{BCC1BFF0-4D03-49C1-A7D0-5697920CCCF4}">
      <dsp:nvSpPr>
        <dsp:cNvPr id="0" name=""/>
        <dsp:cNvSpPr/>
      </dsp:nvSpPr>
      <dsp:spPr>
        <a:xfrm>
          <a:off x="5544777" y="1604934"/>
          <a:ext cx="1715199" cy="11440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KAPR</a:t>
          </a:r>
          <a:endParaRPr lang="cs-CZ" sz="2100" kern="1200" dirty="0"/>
        </a:p>
      </dsp:txBody>
      <dsp:txXfrm>
        <a:off x="5819209" y="1604934"/>
        <a:ext cx="1440767" cy="1144038"/>
      </dsp:txXfrm>
    </dsp:sp>
    <dsp:sp modelId="{3B18B32A-5413-4A72-BF76-85BADB3C6F36}">
      <dsp:nvSpPr>
        <dsp:cNvPr id="0" name=""/>
        <dsp:cNvSpPr/>
      </dsp:nvSpPr>
      <dsp:spPr>
        <a:xfrm>
          <a:off x="5544777" y="2748973"/>
          <a:ext cx="1715199" cy="114403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9352" rIns="149352" bIns="149352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LÍN</a:t>
          </a:r>
          <a:endParaRPr lang="cs-CZ" sz="21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600" kern="1200" dirty="0"/>
        </a:p>
      </dsp:txBody>
      <dsp:txXfrm>
        <a:off x="5819209" y="2748973"/>
        <a:ext cx="1440767" cy="1144038"/>
      </dsp:txXfrm>
    </dsp:sp>
    <dsp:sp modelId="{6BF521FD-1E52-41DA-856B-DC9734A03EE6}">
      <dsp:nvSpPr>
        <dsp:cNvPr id="0" name=""/>
        <dsp:cNvSpPr/>
      </dsp:nvSpPr>
      <dsp:spPr>
        <a:xfrm>
          <a:off x="3683713" y="72003"/>
          <a:ext cx="1993451" cy="101678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NEDRAVÉ</a:t>
          </a:r>
          <a:endParaRPr lang="cs-CZ" sz="2400" kern="1200" dirty="0"/>
        </a:p>
      </dsp:txBody>
      <dsp:txXfrm>
        <a:off x="3975647" y="220907"/>
        <a:ext cx="1409583" cy="7189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7C7D2-BD85-413E-830F-541625EC8AEB}">
      <dsp:nvSpPr>
        <dsp:cNvPr id="0" name=""/>
        <dsp:cNvSpPr/>
      </dsp:nvSpPr>
      <dsp:spPr>
        <a:xfrm>
          <a:off x="3197155" y="1368"/>
          <a:ext cx="4795732" cy="108540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horské potoky a říčky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druh: pstruh, vranka, mřenka, střevle</a:t>
          </a:r>
          <a:endParaRPr lang="cs-CZ" sz="1800" kern="1200" dirty="0"/>
        </a:p>
      </dsp:txBody>
      <dsp:txXfrm>
        <a:off x="3197155" y="137044"/>
        <a:ext cx="4388705" cy="814053"/>
      </dsp:txXfrm>
    </dsp:sp>
    <dsp:sp modelId="{717E2516-3757-42B2-B223-29576CED1742}">
      <dsp:nvSpPr>
        <dsp:cNvPr id="0" name=""/>
        <dsp:cNvSpPr/>
      </dsp:nvSpPr>
      <dsp:spPr>
        <a:xfrm>
          <a:off x="0" y="0"/>
          <a:ext cx="3197155" cy="10854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PSTRUHOVÉ</a:t>
          </a:r>
          <a:endParaRPr lang="cs-CZ" sz="3500" kern="1200" dirty="0"/>
        </a:p>
      </dsp:txBody>
      <dsp:txXfrm>
        <a:off x="52985" y="52985"/>
        <a:ext cx="3091185" cy="979435"/>
      </dsp:txXfrm>
    </dsp:sp>
    <dsp:sp modelId="{558371A6-6A27-475D-AB6D-D9B313C72FD5}">
      <dsp:nvSpPr>
        <dsp:cNvPr id="0" name=""/>
        <dsp:cNvSpPr/>
      </dsp:nvSpPr>
      <dsp:spPr>
        <a:xfrm>
          <a:off x="3197155" y="1195313"/>
          <a:ext cx="4795732" cy="108540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6994750"/>
            <a:satOff val="5534"/>
            <a:lumOff val="392"/>
            <a:alphaOff val="0"/>
          </a:schemeClr>
        </a:solidFill>
        <a:ln w="55000" cap="flat" cmpd="thickThin" algn="ctr">
          <a:solidFill>
            <a:schemeClr val="accent2">
              <a:tint val="40000"/>
              <a:alpha val="90000"/>
              <a:hueOff val="-6994750"/>
              <a:satOff val="5534"/>
              <a:lumOff val="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podhorské potoky a říčky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druh: lipan, siven, jelec, hrouzek</a:t>
          </a:r>
          <a:endParaRPr lang="cs-CZ" sz="1800" kern="1200" dirty="0"/>
        </a:p>
      </dsp:txBody>
      <dsp:txXfrm>
        <a:off x="3197155" y="1330989"/>
        <a:ext cx="4388705" cy="814053"/>
      </dsp:txXfrm>
    </dsp:sp>
    <dsp:sp modelId="{EAAFEF28-696E-4775-B3BD-60D164E070FF}">
      <dsp:nvSpPr>
        <dsp:cNvPr id="0" name=""/>
        <dsp:cNvSpPr/>
      </dsp:nvSpPr>
      <dsp:spPr>
        <a:xfrm>
          <a:off x="0" y="1195313"/>
          <a:ext cx="3197155" cy="1085405"/>
        </a:xfrm>
        <a:prstGeom prst="roundRect">
          <a:avLst/>
        </a:prstGeom>
        <a:solidFill>
          <a:schemeClr val="accent2">
            <a:hueOff val="-6721063"/>
            <a:satOff val="2923"/>
            <a:lumOff val="85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LIPANOVÉ</a:t>
          </a:r>
          <a:endParaRPr lang="cs-CZ" sz="3500" kern="1200" dirty="0"/>
        </a:p>
      </dsp:txBody>
      <dsp:txXfrm>
        <a:off x="52985" y="1248298"/>
        <a:ext cx="3091185" cy="979435"/>
      </dsp:txXfrm>
    </dsp:sp>
    <dsp:sp modelId="{66670B0A-D8D1-4769-98D5-B001A537CB3B}">
      <dsp:nvSpPr>
        <dsp:cNvPr id="0" name=""/>
        <dsp:cNvSpPr/>
      </dsp:nvSpPr>
      <dsp:spPr>
        <a:xfrm>
          <a:off x="3197155" y="2389259"/>
          <a:ext cx="4795732" cy="108540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13989500"/>
            <a:satOff val="11069"/>
            <a:lumOff val="783"/>
            <a:alphaOff val="0"/>
          </a:schemeClr>
        </a:solidFill>
        <a:ln w="55000" cap="flat" cmpd="thickThin" algn="ctr">
          <a:solidFill>
            <a:schemeClr val="accent2">
              <a:tint val="40000"/>
              <a:alpha val="90000"/>
              <a:hueOff val="-13989500"/>
              <a:satOff val="11069"/>
              <a:lumOff val="7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střední toky řek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druh: parma, candát, okoun, plotice</a:t>
          </a:r>
          <a:endParaRPr lang="cs-CZ" sz="1800" kern="1200" dirty="0"/>
        </a:p>
      </dsp:txBody>
      <dsp:txXfrm>
        <a:off x="3197155" y="2524935"/>
        <a:ext cx="4388705" cy="814053"/>
      </dsp:txXfrm>
    </dsp:sp>
    <dsp:sp modelId="{DE7E9D41-7105-420C-A368-8743AEB2F5F8}">
      <dsp:nvSpPr>
        <dsp:cNvPr id="0" name=""/>
        <dsp:cNvSpPr/>
      </dsp:nvSpPr>
      <dsp:spPr>
        <a:xfrm>
          <a:off x="0" y="2389259"/>
          <a:ext cx="3197155" cy="1085405"/>
        </a:xfrm>
        <a:prstGeom prst="roundRect">
          <a:avLst/>
        </a:prstGeom>
        <a:solidFill>
          <a:schemeClr val="accent2">
            <a:hueOff val="-13442126"/>
            <a:satOff val="5846"/>
            <a:lumOff val="170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PARMOVÉ</a:t>
          </a:r>
          <a:endParaRPr lang="cs-CZ" sz="3500" kern="1200" dirty="0"/>
        </a:p>
      </dsp:txBody>
      <dsp:txXfrm>
        <a:off x="52985" y="2442244"/>
        <a:ext cx="3091185" cy="979435"/>
      </dsp:txXfrm>
    </dsp:sp>
    <dsp:sp modelId="{1A9EA9EC-49B8-4F4F-8315-73A77BC48DB5}">
      <dsp:nvSpPr>
        <dsp:cNvPr id="0" name=""/>
        <dsp:cNvSpPr/>
      </dsp:nvSpPr>
      <dsp:spPr>
        <a:xfrm>
          <a:off x="3197155" y="3583204"/>
          <a:ext cx="4795732" cy="108540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20984249"/>
            <a:satOff val="16603"/>
            <a:lumOff val="1175"/>
            <a:alphaOff val="0"/>
          </a:schemeClr>
        </a:solidFill>
        <a:ln w="55000" cap="flat" cmpd="thickThin" algn="ctr">
          <a:solidFill>
            <a:schemeClr val="accent2">
              <a:tint val="40000"/>
              <a:alpha val="90000"/>
              <a:hueOff val="-20984249"/>
              <a:satOff val="16603"/>
              <a:lumOff val="11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" tIns="11430" rIns="11430" bIns="1143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dolní toky řek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druh: cejn, lín, kapr, sumec, úhoř</a:t>
          </a:r>
          <a:endParaRPr lang="cs-CZ" sz="1800" kern="1200" dirty="0"/>
        </a:p>
      </dsp:txBody>
      <dsp:txXfrm>
        <a:off x="3197155" y="3718880"/>
        <a:ext cx="4388705" cy="814053"/>
      </dsp:txXfrm>
    </dsp:sp>
    <dsp:sp modelId="{3806E7DD-51F5-4D55-A7DA-415F9313616C}">
      <dsp:nvSpPr>
        <dsp:cNvPr id="0" name=""/>
        <dsp:cNvSpPr/>
      </dsp:nvSpPr>
      <dsp:spPr>
        <a:xfrm>
          <a:off x="0" y="3583204"/>
          <a:ext cx="3197155" cy="1085405"/>
        </a:xfrm>
        <a:prstGeom prst="roundRect">
          <a:avLst/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CEJNOVÉ</a:t>
          </a:r>
          <a:endParaRPr lang="cs-CZ" sz="3500" kern="1200" dirty="0"/>
        </a:p>
      </dsp:txBody>
      <dsp:txXfrm>
        <a:off x="52985" y="3636189"/>
        <a:ext cx="3091185" cy="9794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A681BB-C03B-40CA-865E-7CB25B893BAC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KAPROVITÉ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nejpočetnější skupina ryb </a:t>
          </a:r>
          <a:endParaRPr lang="cs-CZ" sz="1200" kern="1200" dirty="0"/>
        </a:p>
      </dsp:txBody>
      <dsp:txXfrm>
        <a:off x="0" y="591343"/>
        <a:ext cx="2571749" cy="1543050"/>
      </dsp:txXfrm>
    </dsp:sp>
    <dsp:sp modelId="{A8B5F014-1587-4093-ADCF-2A3B1804B129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LIPANOVITÉ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mají také tukovou ploutvičku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2828925" y="591343"/>
        <a:ext cx="2571749" cy="1543050"/>
      </dsp:txXfrm>
    </dsp:sp>
    <dsp:sp modelId="{152C39BD-07DB-4EB1-B302-A0ACDE9A3C82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ŠTIKOVITÉ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dravé ryby, hřbetní ploutev mají posunutou blízko k ocasní</a:t>
          </a:r>
          <a:endParaRPr lang="cs-CZ" sz="1200" kern="1200" dirty="0"/>
        </a:p>
      </dsp:txBody>
      <dsp:txXfrm>
        <a:off x="5657849" y="591343"/>
        <a:ext cx="2571749" cy="1543050"/>
      </dsp:txXfrm>
    </dsp:sp>
    <dsp:sp modelId="{4CA3501D-03E5-4855-9704-FE552E723509}">
      <dsp:nvSpPr>
        <dsp:cNvPr id="0" name=""/>
        <dsp:cNvSpPr/>
      </dsp:nvSpPr>
      <dsp:spPr>
        <a:xfrm>
          <a:off x="1414462" y="2391568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SUMCOVITÉ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mají kůži bez šupin, kolem úst dva dlouhé a čtyři krátké hmatové vousy</a:t>
          </a:r>
          <a:endParaRPr lang="cs-CZ" sz="1200" kern="1200" dirty="0"/>
        </a:p>
      </dsp:txBody>
      <dsp:txXfrm>
        <a:off x="1414462" y="2391568"/>
        <a:ext cx="2571749" cy="1543050"/>
      </dsp:txXfrm>
    </dsp:sp>
    <dsp:sp modelId="{DD536A67-32C7-4FCC-979F-4B4FAAD8B1D0}">
      <dsp:nvSpPr>
        <dsp:cNvPr id="0" name=""/>
        <dsp:cNvSpPr/>
      </dsp:nvSpPr>
      <dsp:spPr>
        <a:xfrm>
          <a:off x="4243387" y="2391568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OKOUNOVITÉ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dravé, hřbetní ploutev má dvě části </a:t>
          </a:r>
          <a:r>
            <a:rPr lang="cs-CZ" sz="1200" kern="1200" dirty="0" err="1" smtClean="0"/>
            <a:t>vystuženou</a:t>
          </a:r>
          <a:r>
            <a:rPr lang="cs-CZ" sz="1200" kern="1200" dirty="0" smtClean="0"/>
            <a:t> kostěnými paprsky</a:t>
          </a:r>
          <a:endParaRPr lang="cs-CZ" sz="1200" kern="1200" dirty="0"/>
        </a:p>
      </dsp:txBody>
      <dsp:txXfrm>
        <a:off x="4243387" y="2391568"/>
        <a:ext cx="2571749" cy="15430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9274E2-7544-40C9-8859-8495A1BEBDE1}">
      <dsp:nvSpPr>
        <dsp:cNvPr id="0" name=""/>
        <dsp:cNvSpPr/>
      </dsp:nvSpPr>
      <dsp:spPr>
        <a:xfrm>
          <a:off x="10329" y="219670"/>
          <a:ext cx="3917900" cy="23507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LOSOSOVITÉ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mají malou tukovou ploutvičku mezi hřbetní a ocasní ploutví, většinu života žijí v moři, dospělci plavou proti proudu do řek, kde se třou, a mladí lososi táhnou do moří 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 smtClean="0"/>
        </a:p>
      </dsp:txBody>
      <dsp:txXfrm>
        <a:off x="10329" y="219670"/>
        <a:ext cx="3917900" cy="2350740"/>
      </dsp:txXfrm>
    </dsp:sp>
    <dsp:sp modelId="{3B0E8C7D-06C5-4CB3-BB19-5C6589C1510C}">
      <dsp:nvSpPr>
        <dsp:cNvPr id="0" name=""/>
        <dsp:cNvSpPr/>
      </dsp:nvSpPr>
      <dsp:spPr>
        <a:xfrm>
          <a:off x="4186811" y="2091870"/>
          <a:ext cx="3917900" cy="2350740"/>
        </a:xfrm>
        <a:prstGeom prst="rect">
          <a:avLst/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ÚHOŘOVITÉ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mají hadovitý tvar těla s ploutevním lemem, břišní ploutve chybějí, tře se v Sargasovém moři v Atlantském oceánu, ve sladkých vodách dospívají</a:t>
          </a:r>
          <a:endParaRPr lang="cs-CZ" sz="1600" kern="1200" dirty="0"/>
        </a:p>
      </dsp:txBody>
      <dsp:txXfrm>
        <a:off x="4186811" y="2091870"/>
        <a:ext cx="3917900" cy="23507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14D670-9DE0-4B05-9707-B0DCD9541D34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SLEĎ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živí se planktonem, lov pro maso</a:t>
          </a:r>
        </a:p>
      </dsp:txBody>
      <dsp:txXfrm>
        <a:off x="0" y="591343"/>
        <a:ext cx="2571749" cy="1543050"/>
      </dsp:txXfrm>
    </dsp:sp>
    <dsp:sp modelId="{E4A112EA-1FF0-41D5-A60D-D97393303AF4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TRESKA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dravá, lov pro maso, játra, rybí tuk</a:t>
          </a:r>
          <a:endParaRPr lang="cs-CZ" sz="1800" kern="1200" dirty="0"/>
        </a:p>
      </dsp:txBody>
      <dsp:txXfrm>
        <a:off x="2828925" y="591343"/>
        <a:ext cx="2571749" cy="1543050"/>
      </dsp:txXfrm>
    </dsp:sp>
    <dsp:sp modelId="{BF62A7BC-971A-4527-A01E-2B7DE9E85BB9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TUŇÁK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dravý, lov pro maso (bílé a červené)</a:t>
          </a:r>
          <a:endParaRPr lang="cs-CZ" sz="1800" kern="1200" dirty="0"/>
        </a:p>
      </dsp:txBody>
      <dsp:txXfrm>
        <a:off x="5657849" y="591343"/>
        <a:ext cx="2571749" cy="1543050"/>
      </dsp:txXfrm>
    </dsp:sp>
    <dsp:sp modelId="{79809CB4-E98C-4DF2-9DEC-D0A57B0B35AE}">
      <dsp:nvSpPr>
        <dsp:cNvPr id="0" name=""/>
        <dsp:cNvSpPr/>
      </dsp:nvSpPr>
      <dsp:spPr>
        <a:xfrm>
          <a:off x="1450492" y="2379903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MAKRELA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dravá, lov pro tučné maso</a:t>
          </a:r>
          <a:endParaRPr lang="cs-CZ" sz="1800" kern="1200" dirty="0"/>
        </a:p>
      </dsp:txBody>
      <dsp:txXfrm>
        <a:off x="1450492" y="2379903"/>
        <a:ext cx="2571749" cy="1543050"/>
      </dsp:txXfrm>
    </dsp:sp>
    <dsp:sp modelId="{EF68ECE2-FAB3-489B-9E50-6BB78CFD3B4C}">
      <dsp:nvSpPr>
        <dsp:cNvPr id="0" name=""/>
        <dsp:cNvSpPr/>
      </dsp:nvSpPr>
      <dsp:spPr>
        <a:xfrm>
          <a:off x="4243387" y="2391568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SARDINKA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živí se planktonem, lov pro maso - olejovky </a:t>
          </a:r>
          <a:endParaRPr lang="cs-CZ" sz="1800" kern="1200" dirty="0"/>
        </a:p>
      </dsp:txBody>
      <dsp:txXfrm>
        <a:off x="4243387" y="2391568"/>
        <a:ext cx="2571749" cy="15430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125456-B2F6-4809-9DBC-FB27555DACFD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ZNEČIŠTĚNÍ VODY </a:t>
          </a:r>
          <a:endParaRPr lang="cs-CZ" sz="3200" kern="1200" dirty="0"/>
        </a:p>
      </dsp:txBody>
      <dsp:txXfrm>
        <a:off x="0" y="591343"/>
        <a:ext cx="2571749" cy="1543050"/>
      </dsp:txXfrm>
    </dsp:sp>
    <dsp:sp modelId="{76F2F825-282E-4B34-B2F7-1B553BD2E95E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ROPNÉ HAVÁRIE</a:t>
          </a:r>
          <a:endParaRPr lang="cs-CZ" sz="3200" kern="1200" dirty="0"/>
        </a:p>
      </dsp:txBody>
      <dsp:txXfrm>
        <a:off x="2828925" y="591343"/>
        <a:ext cx="2571749" cy="1543050"/>
      </dsp:txXfrm>
    </dsp:sp>
    <dsp:sp modelId="{226E7ED4-2BA5-4D1B-98B4-F8EF36579B6A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ZNEČIŠTĚNÍ OVZDUŠÍ</a:t>
          </a:r>
          <a:endParaRPr lang="cs-CZ" sz="3200" kern="1200" dirty="0"/>
        </a:p>
      </dsp:txBody>
      <dsp:txXfrm>
        <a:off x="5657849" y="591343"/>
        <a:ext cx="2571749" cy="1543050"/>
      </dsp:txXfrm>
    </dsp:sp>
    <dsp:sp modelId="{E8C60E9F-95CA-4EF4-B6DF-DC16B53003B4}">
      <dsp:nvSpPr>
        <dsp:cNvPr id="0" name=""/>
        <dsp:cNvSpPr/>
      </dsp:nvSpPr>
      <dsp:spPr>
        <a:xfrm>
          <a:off x="0" y="2391568"/>
          <a:ext cx="2571749" cy="15430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NADMĚRNÝ LOV RYB</a:t>
          </a:r>
          <a:endParaRPr lang="cs-CZ" sz="3200" kern="1200" dirty="0"/>
        </a:p>
      </dsp:txBody>
      <dsp:txXfrm>
        <a:off x="0" y="2391568"/>
        <a:ext cx="2571749" cy="1543050"/>
      </dsp:txXfrm>
    </dsp:sp>
    <dsp:sp modelId="{37A1F04C-9890-4CFE-B29F-E78BA9F18DF5}">
      <dsp:nvSpPr>
        <dsp:cNvPr id="0" name=""/>
        <dsp:cNvSpPr/>
      </dsp:nvSpPr>
      <dsp:spPr>
        <a:xfrm>
          <a:off x="2828925" y="2391568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VODNÍ STAVBY</a:t>
          </a:r>
          <a:endParaRPr lang="cs-CZ" sz="3200" kern="1200" dirty="0"/>
        </a:p>
      </dsp:txBody>
      <dsp:txXfrm>
        <a:off x="2828925" y="2391568"/>
        <a:ext cx="2571749" cy="1543050"/>
      </dsp:txXfrm>
    </dsp:sp>
    <dsp:sp modelId="{5F59AEB0-DE89-4798-A4BE-CF74DC3E935D}">
      <dsp:nvSpPr>
        <dsp:cNvPr id="0" name=""/>
        <dsp:cNvSpPr/>
      </dsp:nvSpPr>
      <dsp:spPr>
        <a:xfrm>
          <a:off x="5657849" y="2391568"/>
          <a:ext cx="2571749" cy="15430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MELIORACE BŘEHŮ</a:t>
          </a:r>
          <a:endParaRPr lang="cs-CZ" sz="3200" kern="1200" dirty="0"/>
        </a:p>
      </dsp:txBody>
      <dsp:txXfrm>
        <a:off x="5657849" y="2391568"/>
        <a:ext cx="2571749" cy="15430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221EAF-0191-4C9E-9A99-C50BCCC8C911}">
      <dsp:nvSpPr>
        <dsp:cNvPr id="0" name=""/>
        <dsp:cNvSpPr/>
      </dsp:nvSpPr>
      <dsp:spPr>
        <a:xfrm>
          <a:off x="0" y="224325"/>
          <a:ext cx="8229600" cy="4937760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dk2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V SOUČASNÉ DOBĚ JSOU ¾ DRUHŮ EVROPSKÝCH RYB OHROŽENY VYHYNUTÍM </a:t>
          </a:r>
          <a:endParaRPr lang="cs-CZ" sz="5300" kern="1200" dirty="0"/>
        </a:p>
      </dsp:txBody>
      <dsp:txXfrm>
        <a:off x="0" y="224325"/>
        <a:ext cx="8229600" cy="4937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7/07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8136904" cy="14401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SLADKOVODNÍ A MOŘSKÉ RYBY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060848"/>
            <a:ext cx="8568952" cy="273630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Klíčová slova: štika, okoun, sumec, candát, plotice, kapr, lín …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Anotace: Pomocí prezentace seznámení se způsobem výživy ryb, s rybími pásmy, se sladkovodními, mořskými a migrujícími rybami a s jejich největším </a:t>
            </a:r>
            <a:r>
              <a:rPr lang="cs-CZ" dirty="0" smtClean="0"/>
              <a:t>nepřítelem.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ČÍM SE ŽIVÍ DRAVÉ RYBY?</a:t>
            </a:r>
          </a:p>
          <a:p>
            <a:endParaRPr lang="cs-CZ" dirty="0" smtClean="0"/>
          </a:p>
          <a:p>
            <a:r>
              <a:rPr lang="cs-CZ" dirty="0" smtClean="0"/>
              <a:t>vodními živočichy, hlavně rybami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ČÍM SE ŽIVÍ NEDRAVÉ RYBY?</a:t>
            </a:r>
          </a:p>
          <a:p>
            <a:pPr algn="ctr"/>
            <a:endParaRPr lang="cs-CZ" dirty="0" smtClean="0"/>
          </a:p>
          <a:p>
            <a:r>
              <a:rPr lang="cs-CZ" dirty="0" smtClean="0"/>
              <a:t>rostlinnou potravou, hmyzem, drobnými korýši</a:t>
            </a:r>
          </a:p>
          <a:p>
            <a:pPr algn="ctr"/>
            <a:endParaRPr lang="cs-CZ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ctr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PODLE ZPŮSOBU ŽIVOTA DĚLÍME RYBY NA DRAVÉ A NEDRAVÉ.</a:t>
            </a:r>
            <a:br>
              <a:rPr lang="cs-CZ" sz="2800" dirty="0" smtClean="0"/>
            </a:b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620688"/>
          <a:ext cx="8075240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34C4D2-4A5E-478B-BCAD-72581055E1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D34C4D2-4A5E-478B-BCAD-72581055E1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D34C4D2-4A5E-478B-BCAD-72581055E1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F521FD-1E52-41DA-856B-DC9734A03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BF521FD-1E52-41DA-856B-DC9734A03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BF521FD-1E52-41DA-856B-DC9734A03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96552A-3E94-4489-81F6-3A2AFC4A4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096552A-3E94-4489-81F6-3A2AFC4A4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096552A-3E94-4489-81F6-3A2AFC4A4A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1ED0FF-BF0B-4324-AEB0-FE85AE950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4E1ED0FF-BF0B-4324-AEB0-FE85AE950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4E1ED0FF-BF0B-4324-AEB0-FE85AE950A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8C59C0-5F2F-473C-97C7-2AE25FDAD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98C59C0-5F2F-473C-97C7-2AE25FDAD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98C59C0-5F2F-473C-97C7-2AE25FDAD6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C5F733-C994-48D5-9480-F4B3F8B5E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EFC5F733-C994-48D5-9480-F4B3F8B5E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EFC5F733-C994-48D5-9480-F4B3F8B5E0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4519CE-5991-4932-9E86-8DECDA992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424519CE-5991-4932-9E86-8DECDA992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424519CE-5991-4932-9E86-8DECDA992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C1BFF0-4D03-49C1-A7D0-5697920CCC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BCC1BFF0-4D03-49C1-A7D0-5697920CCC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BCC1BFF0-4D03-49C1-A7D0-5697920CCC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18B32A-5413-4A72-BF76-85BADB3C6F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3B18B32A-5413-4A72-BF76-85BADB3C6F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3B18B32A-5413-4A72-BF76-85BADB3C6F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8" y="1628800"/>
          <a:ext cx="7992888" cy="4669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Rozlišujeme čtyři rybí pásma, která se od sebe liší hlavně rychlostí proudu, obsahem kyslíku a teplotou vody.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17E2516-3757-42B2-B223-29576CED17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17E2516-3757-42B2-B223-29576CED17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17E2516-3757-42B2-B223-29576CED17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C87C7D2-BD85-413E-830F-541625EC8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2C87C7D2-BD85-413E-830F-541625EC8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2C87C7D2-BD85-413E-830F-541625EC8A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AAFEF28-696E-4775-B3BD-60D164E07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AAFEF28-696E-4775-B3BD-60D164E07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AAFEF28-696E-4775-B3BD-60D164E070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8371A6-6A27-475D-AB6D-D9B313C72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58371A6-6A27-475D-AB6D-D9B313C72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58371A6-6A27-475D-AB6D-D9B313C72F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7E9D41-7105-420C-A368-8743AEB2F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DE7E9D41-7105-420C-A368-8743AEB2F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E7E9D41-7105-420C-A368-8743AEB2F5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670B0A-D8D1-4769-98D5-B001A537CB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66670B0A-D8D1-4769-98D5-B001A537CB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66670B0A-D8D1-4769-98D5-B001A537CB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06E7DD-51F5-4D55-A7DA-415F9313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3806E7DD-51F5-4D55-A7DA-415F9313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3806E7DD-51F5-4D55-A7DA-415F931361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9EA9EC-49B8-4F4F-8315-73A77BC48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1A9EA9EC-49B8-4F4F-8315-73A77BC48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1A9EA9EC-49B8-4F4F-8315-73A77BC48D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SKUPINY SLADKOVODNÍCH RYB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681BB-C03B-40CA-865E-7CB25B893B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681BB-C03B-40CA-865E-7CB25B893B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681BB-C03B-40CA-865E-7CB25B893B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681BB-C03B-40CA-865E-7CB25B893B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681BB-C03B-40CA-865E-7CB25B893BAC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681BB-C03B-40CA-865E-7CB25B893BAC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A681BB-C03B-40CA-865E-7CB25B893BAC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5F014-1587-4093-ADCF-2A3B1804B1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5F014-1587-4093-ADCF-2A3B1804B1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5F014-1587-4093-ADCF-2A3B1804B1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5F014-1587-4093-ADCF-2A3B1804B1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5F014-1587-4093-ADCF-2A3B1804B129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5F014-1587-4093-ADCF-2A3B1804B129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8B5F014-1587-4093-ADCF-2A3B1804B129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2C39BD-07DB-4EB1-B302-A0ACDE9A3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2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2C39BD-07DB-4EB1-B302-A0ACDE9A3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2C39BD-07DB-4EB1-B302-A0ACDE9A3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2C39BD-07DB-4EB1-B302-A0ACDE9A3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2C39BD-07DB-4EB1-B302-A0ACDE9A3C82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2C39BD-07DB-4EB1-B302-A0ACDE9A3C82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2C39BD-07DB-4EB1-B302-A0ACDE9A3C82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A3501D-03E5-4855-9704-FE552E723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3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A3501D-03E5-4855-9704-FE552E723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3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A3501D-03E5-4855-9704-FE552E723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A3501D-03E5-4855-9704-FE552E7235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A3501D-03E5-4855-9704-FE552E723509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A3501D-03E5-4855-9704-FE552E723509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A3501D-03E5-4855-9704-FE552E723509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36A67-32C7-4FCC-979F-4B4FAAD8B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4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36A67-32C7-4FCC-979F-4B4FAAD8B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4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36A67-32C7-4FCC-979F-4B4FAAD8B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36A67-32C7-4FCC-979F-4B4FAAD8B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5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36A67-32C7-4FCC-979F-4B4FAAD8B1D0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36A67-32C7-4FCC-979F-4B4FAAD8B1D0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5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36A67-32C7-4FCC-979F-4B4FAAD8B1D0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MIGRUJÍCÍ RYBY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274E2-7544-40C9-8859-8495A1BEBD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274E2-7544-40C9-8859-8495A1BEBD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274E2-7544-40C9-8859-8495A1BEBD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274E2-7544-40C9-8859-8495A1BEBD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274E2-7544-40C9-8859-8495A1BEBDE1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274E2-7544-40C9-8859-8495A1BEBDE1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9274E2-7544-40C9-8859-8495A1BEBDE1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0E8C7D-06C5-4CB3-BB19-5C6589C15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0E8C7D-06C5-4CB3-BB19-5C6589C15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0E8C7D-06C5-4CB3-BB19-5C6589C15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0E8C7D-06C5-4CB3-BB19-5C6589C151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0E8C7D-06C5-4CB3-BB19-5C6589C1510C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0E8C7D-06C5-4CB3-BB19-5C6589C1510C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0E8C7D-06C5-4CB3-BB19-5C6589C1510C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MOŘSKÉ RYBY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4D670-9DE0-4B05-9707-B0DCD9541D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4D670-9DE0-4B05-9707-B0DCD9541D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4D670-9DE0-4B05-9707-B0DCD9541D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4D670-9DE0-4B05-9707-B0DCD9541D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4D670-9DE0-4B05-9707-B0DCD9541D34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4D670-9DE0-4B05-9707-B0DCD9541D34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4D670-9DE0-4B05-9707-B0DCD9541D34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112EA-1FF0-41D5-A60D-D97393303A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112EA-1FF0-41D5-A60D-D97393303A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112EA-1FF0-41D5-A60D-D97393303A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112EA-1FF0-41D5-A60D-D97393303A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112EA-1FF0-41D5-A60D-D97393303AF4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112EA-1FF0-41D5-A60D-D97393303AF4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A112EA-1FF0-41D5-A60D-D97393303AF4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2A7BC-971A-4527-A01E-2B7DE9E85B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2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2A7BC-971A-4527-A01E-2B7DE9E85B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2A7BC-971A-4527-A01E-2B7DE9E85B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2A7BC-971A-4527-A01E-2B7DE9E85B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2A7BC-971A-4527-A01E-2B7DE9E85BB9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2A7BC-971A-4527-A01E-2B7DE9E85BB9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2A7BC-971A-4527-A01E-2B7DE9E85BB9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809CB4-E98C-4DF2-9DEC-D0A57B0B35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3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809CB4-E98C-4DF2-9DEC-D0A57B0B35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3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809CB4-E98C-4DF2-9DEC-D0A57B0B35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809CB4-E98C-4DF2-9DEC-D0A57B0B35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809CB4-E98C-4DF2-9DEC-D0A57B0B35AE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809CB4-E98C-4DF2-9DEC-D0A57B0B35AE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809CB4-E98C-4DF2-9DEC-D0A57B0B35AE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8ECE2-FAB3-489B-9E50-6BB78CFD3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animClr clrSpc="rgb" dir="cw">
                                      <p:cBhvr>
                                        <p:cTn id="4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8ECE2-FAB3-489B-9E50-6BB78CFD3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  <p:set>
                                      <p:cBhvr>
                                        <p:cTn id="4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8ECE2-FAB3-489B-9E50-6BB78CFD3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8ECE2-FAB3-489B-9E50-6BB78CFD3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5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8ECE2-FAB3-489B-9E50-6BB78CFD3B4C}"/>
                                            </p:graphic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8ECE2-FAB3-489B-9E50-6BB78CFD3B4C}"/>
                                            </p:graphic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5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F68ECE2-FAB3-489B-9E50-6BB78CFD3B4C}"/>
                                            </p:graphic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Řekni, kdo je největším nepřítelem ryb.</a:t>
            </a:r>
            <a:endParaRPr lang="cs-CZ" dirty="0"/>
          </a:p>
        </p:txBody>
      </p:sp>
      <p:pic>
        <p:nvPicPr>
          <p:cNvPr id="1027" name="Picture 3" descr="C:\Documents and Settings\User\Local Settings\Temporary Internet Files\Content.IE5\BI2D836D\MP90032118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67456" y="1915319"/>
            <a:ext cx="2609088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PROČ???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125456-B2F6-4809-9DBC-FB27555DA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94125456-B2F6-4809-9DBC-FB27555DA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94125456-B2F6-4809-9DBC-FB27555DA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F2F825-282E-4B34-B2F7-1B553BD2E9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6F2F825-282E-4B34-B2F7-1B553BD2E9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6F2F825-282E-4B34-B2F7-1B553BD2E9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6E7ED4-2BA5-4D1B-98B4-F8EF36579B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226E7ED4-2BA5-4D1B-98B4-F8EF36579B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226E7ED4-2BA5-4D1B-98B4-F8EF36579B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C60E9F-95CA-4EF4-B6DF-DC16B53003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E8C60E9F-95CA-4EF4-B6DF-DC16B53003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E8C60E9F-95CA-4EF4-B6DF-DC16B53003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7A1F04C-9890-4CFE-B29F-E78BA9F18D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37A1F04C-9890-4CFE-B29F-E78BA9F18D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37A1F04C-9890-4CFE-B29F-E78BA9F18D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59AEB0-DE89-4798-A4BE-CF74DC3E93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5F59AEB0-DE89-4798-A4BE-CF74DC3E93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5F59AEB0-DE89-4798-A4BE-CF74DC3E93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620688"/>
          <a:ext cx="8229600" cy="5386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jsou dostupné pod licencí Microsoft Office 2007.com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85</TotalTime>
  <Words>379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Motiv sady Office</vt:lpstr>
      <vt:lpstr>Prezentace aplikace PowerPoint</vt:lpstr>
      <vt:lpstr>SLADKOVODNÍ A MOŘSKÉ RYBY</vt:lpstr>
      <vt:lpstr> PODLE ZPŮSOBU ŽIVOTA DĚLÍME RYBY NA DRAVÉ A NEDRAVÉ. </vt:lpstr>
      <vt:lpstr>Prezentace aplikace PowerPoint</vt:lpstr>
      <vt:lpstr>Rozlišujeme čtyři rybí pásma, která se od sebe liší hlavně rychlostí proudu, obsahem kyslíku a teplotou vody.</vt:lpstr>
      <vt:lpstr>SKUPINY SLADKOVODNÍCH RYB</vt:lpstr>
      <vt:lpstr>MIGRUJÍCÍ RYBY</vt:lpstr>
      <vt:lpstr>MOŘSKÉ RYBY</vt:lpstr>
      <vt:lpstr>Řekni, kdo je největším nepřítelem ryb.</vt:lpstr>
      <vt:lpstr>PROČ???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SLADKOVODNÍ A MOŘSKÉ RYBY</dc:title>
  <dc:creator>Jana Střížková</dc:creator>
  <cp:lastModifiedBy>Jana Střížková</cp:lastModifiedBy>
  <cp:revision>14</cp:revision>
  <dcterms:modified xsi:type="dcterms:W3CDTF">2013-06-22T19:43:04Z</dcterms:modified>
</cp:coreProperties>
</file>