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70" r:id="rId3"/>
    <p:sldId id="256" r:id="rId4"/>
    <p:sldId id="258" r:id="rId5"/>
    <p:sldId id="257" r:id="rId6"/>
    <p:sldId id="259" r:id="rId7"/>
    <p:sldId id="260" r:id="rId8"/>
    <p:sldId id="261" r:id="rId9"/>
    <p:sldId id="267" r:id="rId10"/>
    <p:sldId id="262" r:id="rId11"/>
    <p:sldId id="263" r:id="rId12"/>
    <p:sldId id="264" r:id="rId13"/>
    <p:sldId id="265" r:id="rId14"/>
    <p:sldId id="266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62D0B2-531E-4C7D-B40C-23C885D7589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9E0392C-2093-4F96-ACC0-291E51652DE4}">
      <dgm:prSet phldrT="[Text]" phldr="1"/>
      <dgm:spPr/>
      <dgm:t>
        <a:bodyPr/>
        <a:lstStyle/>
        <a:p>
          <a:endParaRPr lang="cs-CZ" dirty="0"/>
        </a:p>
      </dgm:t>
    </dgm:pt>
    <dgm:pt modelId="{5258FC5F-D029-412A-B956-078668B11AE8}" type="parTrans" cxnId="{6C744336-D181-42A7-B234-08FE31DD48FC}">
      <dgm:prSet/>
      <dgm:spPr/>
      <dgm:t>
        <a:bodyPr/>
        <a:lstStyle/>
        <a:p>
          <a:endParaRPr lang="cs-CZ"/>
        </a:p>
      </dgm:t>
    </dgm:pt>
    <dgm:pt modelId="{5936479E-1419-4628-A8A3-1E5721AC780E}" type="sibTrans" cxnId="{6C744336-D181-42A7-B234-08FE31DD48FC}">
      <dgm:prSet/>
      <dgm:spPr/>
      <dgm:t>
        <a:bodyPr/>
        <a:lstStyle/>
        <a:p>
          <a:endParaRPr lang="cs-CZ"/>
        </a:p>
      </dgm:t>
    </dgm:pt>
    <dgm:pt modelId="{E6A7C247-11B7-4553-ABEF-8C0C36F21DE0}">
      <dgm:prSet phldrT="[Text]" phldr="1"/>
      <dgm:spPr/>
      <dgm:t>
        <a:bodyPr/>
        <a:lstStyle/>
        <a:p>
          <a:endParaRPr lang="cs-CZ" dirty="0"/>
        </a:p>
      </dgm:t>
    </dgm:pt>
    <dgm:pt modelId="{F2263CDA-A21D-45B3-A5A4-83F802EA15FB}" type="parTrans" cxnId="{F1589465-7ED8-44FC-9046-96F02BA9EC41}">
      <dgm:prSet/>
      <dgm:spPr/>
      <dgm:t>
        <a:bodyPr/>
        <a:lstStyle/>
        <a:p>
          <a:endParaRPr lang="cs-CZ"/>
        </a:p>
      </dgm:t>
    </dgm:pt>
    <dgm:pt modelId="{4F5F3767-E6BA-4F86-98CA-B5C3E98BFAE3}" type="sibTrans" cxnId="{F1589465-7ED8-44FC-9046-96F02BA9EC41}">
      <dgm:prSet/>
      <dgm:spPr/>
      <dgm:t>
        <a:bodyPr/>
        <a:lstStyle/>
        <a:p>
          <a:endParaRPr lang="cs-CZ"/>
        </a:p>
      </dgm:t>
    </dgm:pt>
    <dgm:pt modelId="{513BA92B-8DF1-4CBC-A1A5-5CE54BF3C29F}">
      <dgm:prSet phldrT="[Text]" phldr="1"/>
      <dgm:spPr/>
      <dgm:t>
        <a:bodyPr/>
        <a:lstStyle/>
        <a:p>
          <a:endParaRPr lang="cs-CZ"/>
        </a:p>
      </dgm:t>
    </dgm:pt>
    <dgm:pt modelId="{C0A37085-A434-4DBD-80A0-3FE490B427DF}" type="parTrans" cxnId="{7E992164-C473-4A55-AD06-BBE082E13A5E}">
      <dgm:prSet/>
      <dgm:spPr/>
      <dgm:t>
        <a:bodyPr/>
        <a:lstStyle/>
        <a:p>
          <a:endParaRPr lang="cs-CZ"/>
        </a:p>
      </dgm:t>
    </dgm:pt>
    <dgm:pt modelId="{1928AB08-2857-4353-AEBC-4C90A323FBE1}" type="sibTrans" cxnId="{7E992164-C473-4A55-AD06-BBE082E13A5E}">
      <dgm:prSet/>
      <dgm:spPr/>
      <dgm:t>
        <a:bodyPr/>
        <a:lstStyle/>
        <a:p>
          <a:endParaRPr lang="cs-CZ"/>
        </a:p>
      </dgm:t>
    </dgm:pt>
    <dgm:pt modelId="{9620CAC5-7CD7-42EF-AC20-D578AFB02631}">
      <dgm:prSet phldrT="[Text]" phldr="1"/>
      <dgm:spPr/>
      <dgm:t>
        <a:bodyPr/>
        <a:lstStyle/>
        <a:p>
          <a:endParaRPr lang="cs-CZ" dirty="0"/>
        </a:p>
      </dgm:t>
    </dgm:pt>
    <dgm:pt modelId="{E9357E26-6543-408F-A33C-024755F3916A}" type="parTrans" cxnId="{4351C124-997A-4C0C-9F58-B24FB00035CB}">
      <dgm:prSet/>
      <dgm:spPr/>
      <dgm:t>
        <a:bodyPr/>
        <a:lstStyle/>
        <a:p>
          <a:endParaRPr lang="cs-CZ"/>
        </a:p>
      </dgm:t>
    </dgm:pt>
    <dgm:pt modelId="{9484532B-30E1-48F8-9D06-6E250DC669CA}" type="sibTrans" cxnId="{4351C124-997A-4C0C-9F58-B24FB00035CB}">
      <dgm:prSet/>
      <dgm:spPr/>
      <dgm:t>
        <a:bodyPr/>
        <a:lstStyle/>
        <a:p>
          <a:endParaRPr lang="cs-CZ"/>
        </a:p>
      </dgm:t>
    </dgm:pt>
    <dgm:pt modelId="{B203F973-2D7A-4606-AC3E-BA4B84029EF3}">
      <dgm:prSet phldrT="[Text]" phldr="1"/>
      <dgm:spPr/>
      <dgm:t>
        <a:bodyPr/>
        <a:lstStyle/>
        <a:p>
          <a:endParaRPr lang="cs-CZ"/>
        </a:p>
      </dgm:t>
    </dgm:pt>
    <dgm:pt modelId="{58D49AB6-9CEF-4F2F-9A3C-0EBAC819BB6A}" type="parTrans" cxnId="{4A8BD8A0-04DA-4BC0-80A5-AE19F978C2F5}">
      <dgm:prSet/>
      <dgm:spPr/>
      <dgm:t>
        <a:bodyPr/>
        <a:lstStyle/>
        <a:p>
          <a:endParaRPr lang="cs-CZ"/>
        </a:p>
      </dgm:t>
    </dgm:pt>
    <dgm:pt modelId="{BACA83CB-28FC-447E-9B25-CD910E71195C}" type="sibTrans" cxnId="{4A8BD8A0-04DA-4BC0-80A5-AE19F978C2F5}">
      <dgm:prSet/>
      <dgm:spPr/>
      <dgm:t>
        <a:bodyPr/>
        <a:lstStyle/>
        <a:p>
          <a:endParaRPr lang="cs-CZ"/>
        </a:p>
      </dgm:t>
    </dgm:pt>
    <dgm:pt modelId="{EEA74057-F0E1-4BCD-BC90-EE4F3A823111}">
      <dgm:prSet/>
      <dgm:spPr/>
      <dgm:t>
        <a:bodyPr/>
        <a:lstStyle/>
        <a:p>
          <a:endParaRPr lang="cs-CZ"/>
        </a:p>
      </dgm:t>
    </dgm:pt>
    <dgm:pt modelId="{DD922C19-EE07-4702-B663-2A6416732A20}" type="parTrans" cxnId="{5D2972CB-04B1-48E1-B5E3-AB8C39B4AAA4}">
      <dgm:prSet/>
      <dgm:spPr/>
    </dgm:pt>
    <dgm:pt modelId="{2E487DF9-4E02-4716-AE0F-D3FE7F9E9153}" type="sibTrans" cxnId="{5D2972CB-04B1-48E1-B5E3-AB8C39B4AAA4}">
      <dgm:prSet/>
      <dgm:spPr/>
    </dgm:pt>
    <dgm:pt modelId="{072BCD5F-D57A-4C65-985F-B97F11F667D8}" type="pres">
      <dgm:prSet presAssocID="{C362D0B2-531E-4C7D-B40C-23C885D7589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53F01D-BCCD-4BD2-9C34-D2876FA247E6}" type="pres">
      <dgm:prSet presAssocID="{B9E0392C-2093-4F96-ACC0-291E51652DE4}" presName="composite" presStyleCnt="0"/>
      <dgm:spPr/>
    </dgm:pt>
    <dgm:pt modelId="{5D6A7038-1DCF-410F-B922-F5991B1382F7}" type="pres">
      <dgm:prSet presAssocID="{B9E0392C-2093-4F96-ACC0-291E51652DE4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54CD05-12E4-4682-9BD7-5DEDAB98C3A6}" type="pres">
      <dgm:prSet presAssocID="{B9E0392C-2093-4F96-ACC0-291E51652DE4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FB0F5A-5A24-46F3-9046-BE4C8EF7BDEE}" type="pres">
      <dgm:prSet presAssocID="{5936479E-1419-4628-A8A3-1E5721AC780E}" presName="space" presStyleCnt="0"/>
      <dgm:spPr/>
    </dgm:pt>
    <dgm:pt modelId="{7A5D8294-34C7-4B25-A322-C53FD4F59E86}" type="pres">
      <dgm:prSet presAssocID="{EEA74057-F0E1-4BCD-BC90-EE4F3A823111}" presName="composite" presStyleCnt="0"/>
      <dgm:spPr/>
    </dgm:pt>
    <dgm:pt modelId="{DADBB15F-3AD2-4802-A9F3-ACFF5BF9FC69}" type="pres">
      <dgm:prSet presAssocID="{EEA74057-F0E1-4BCD-BC90-EE4F3A823111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AC7566-0EF8-47CD-827B-00664426A262}" type="pres">
      <dgm:prSet presAssocID="{EEA74057-F0E1-4BCD-BC90-EE4F3A823111}" presName="desTx" presStyleLbl="alignAccFollowNode1" presStyleIdx="1" presStyleCnt="4">
        <dgm:presLayoutVars>
          <dgm:bulletEnabled val="1"/>
        </dgm:presLayoutVars>
      </dgm:prSet>
      <dgm:spPr/>
    </dgm:pt>
    <dgm:pt modelId="{690D6344-0523-4B9C-9E4B-51107B8A7C2B}" type="pres">
      <dgm:prSet presAssocID="{2E487DF9-4E02-4716-AE0F-D3FE7F9E9153}" presName="space" presStyleCnt="0"/>
      <dgm:spPr/>
    </dgm:pt>
    <dgm:pt modelId="{9D894DF7-47B8-48D1-9960-CC89113E22A0}" type="pres">
      <dgm:prSet presAssocID="{513BA92B-8DF1-4CBC-A1A5-5CE54BF3C29F}" presName="composite" presStyleCnt="0"/>
      <dgm:spPr/>
    </dgm:pt>
    <dgm:pt modelId="{C6EB531D-3525-406F-81E8-976A5F63B87D}" type="pres">
      <dgm:prSet presAssocID="{513BA92B-8DF1-4CBC-A1A5-5CE54BF3C29F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330270-45CC-4CD8-8C74-3E542A82AFC4}" type="pres">
      <dgm:prSet presAssocID="{513BA92B-8DF1-4CBC-A1A5-5CE54BF3C29F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4310FD-386D-4CB7-A6AA-ACB748D08A6A}" type="pres">
      <dgm:prSet presAssocID="{1928AB08-2857-4353-AEBC-4C90A323FBE1}" presName="space" presStyleCnt="0"/>
      <dgm:spPr/>
    </dgm:pt>
    <dgm:pt modelId="{41FCB280-A2E5-4C32-A1AB-627872710E44}" type="pres">
      <dgm:prSet presAssocID="{B203F973-2D7A-4606-AC3E-BA4B84029EF3}" presName="composite" presStyleCnt="0"/>
      <dgm:spPr/>
    </dgm:pt>
    <dgm:pt modelId="{E55A7BFC-A16C-4A36-B151-381FB2381058}" type="pres">
      <dgm:prSet presAssocID="{B203F973-2D7A-4606-AC3E-BA4B84029EF3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B90A1F-C976-4911-8192-04533C1E4BA8}" type="pres">
      <dgm:prSet presAssocID="{B203F973-2D7A-4606-AC3E-BA4B84029EF3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E61CC80-2D89-415E-A809-A54DB3CFFE9B}" type="presOf" srcId="{B203F973-2D7A-4606-AC3E-BA4B84029EF3}" destId="{E55A7BFC-A16C-4A36-B151-381FB2381058}" srcOrd="0" destOrd="0" presId="urn:microsoft.com/office/officeart/2005/8/layout/hList1"/>
    <dgm:cxn modelId="{059A2DFC-7CF8-49C6-AA69-F8C809140B94}" type="presOf" srcId="{C362D0B2-531E-4C7D-B40C-23C885D75898}" destId="{072BCD5F-D57A-4C65-985F-B97F11F667D8}" srcOrd="0" destOrd="0" presId="urn:microsoft.com/office/officeart/2005/8/layout/hList1"/>
    <dgm:cxn modelId="{864B7749-E420-443D-8D52-0BF5B98B43E3}" type="presOf" srcId="{EEA74057-F0E1-4BCD-BC90-EE4F3A823111}" destId="{DADBB15F-3AD2-4802-A9F3-ACFF5BF9FC69}" srcOrd="0" destOrd="0" presId="urn:microsoft.com/office/officeart/2005/8/layout/hList1"/>
    <dgm:cxn modelId="{7E992164-C473-4A55-AD06-BBE082E13A5E}" srcId="{C362D0B2-531E-4C7D-B40C-23C885D75898}" destId="{513BA92B-8DF1-4CBC-A1A5-5CE54BF3C29F}" srcOrd="2" destOrd="0" parTransId="{C0A37085-A434-4DBD-80A0-3FE490B427DF}" sibTransId="{1928AB08-2857-4353-AEBC-4C90A323FBE1}"/>
    <dgm:cxn modelId="{886A1DE9-63FC-4A3A-807A-A1E8E9E0758A}" type="presOf" srcId="{E6A7C247-11B7-4553-ABEF-8C0C36F21DE0}" destId="{F154CD05-12E4-4682-9BD7-5DEDAB98C3A6}" srcOrd="0" destOrd="0" presId="urn:microsoft.com/office/officeart/2005/8/layout/hList1"/>
    <dgm:cxn modelId="{421F5704-83C9-45BF-B5BB-F241E7CCA64B}" type="presOf" srcId="{9620CAC5-7CD7-42EF-AC20-D578AFB02631}" destId="{92330270-45CC-4CD8-8C74-3E542A82AFC4}" srcOrd="0" destOrd="0" presId="urn:microsoft.com/office/officeart/2005/8/layout/hList1"/>
    <dgm:cxn modelId="{AEFE4826-D2DA-474F-A66C-B91AA5BD07CA}" type="presOf" srcId="{B9E0392C-2093-4F96-ACC0-291E51652DE4}" destId="{5D6A7038-1DCF-410F-B922-F5991B1382F7}" srcOrd="0" destOrd="0" presId="urn:microsoft.com/office/officeart/2005/8/layout/hList1"/>
    <dgm:cxn modelId="{F1589465-7ED8-44FC-9046-96F02BA9EC41}" srcId="{B9E0392C-2093-4F96-ACC0-291E51652DE4}" destId="{E6A7C247-11B7-4553-ABEF-8C0C36F21DE0}" srcOrd="0" destOrd="0" parTransId="{F2263CDA-A21D-45B3-A5A4-83F802EA15FB}" sibTransId="{4F5F3767-E6BA-4F86-98CA-B5C3E98BFAE3}"/>
    <dgm:cxn modelId="{E71B0699-0E84-48BD-BB3D-250F16A37195}" type="presOf" srcId="{513BA92B-8DF1-4CBC-A1A5-5CE54BF3C29F}" destId="{C6EB531D-3525-406F-81E8-976A5F63B87D}" srcOrd="0" destOrd="0" presId="urn:microsoft.com/office/officeart/2005/8/layout/hList1"/>
    <dgm:cxn modelId="{4A8BD8A0-04DA-4BC0-80A5-AE19F978C2F5}" srcId="{C362D0B2-531E-4C7D-B40C-23C885D75898}" destId="{B203F973-2D7A-4606-AC3E-BA4B84029EF3}" srcOrd="3" destOrd="0" parTransId="{58D49AB6-9CEF-4F2F-9A3C-0EBAC819BB6A}" sibTransId="{BACA83CB-28FC-447E-9B25-CD910E71195C}"/>
    <dgm:cxn modelId="{6C744336-D181-42A7-B234-08FE31DD48FC}" srcId="{C362D0B2-531E-4C7D-B40C-23C885D75898}" destId="{B9E0392C-2093-4F96-ACC0-291E51652DE4}" srcOrd="0" destOrd="0" parTransId="{5258FC5F-D029-412A-B956-078668B11AE8}" sibTransId="{5936479E-1419-4628-A8A3-1E5721AC780E}"/>
    <dgm:cxn modelId="{4351C124-997A-4C0C-9F58-B24FB00035CB}" srcId="{513BA92B-8DF1-4CBC-A1A5-5CE54BF3C29F}" destId="{9620CAC5-7CD7-42EF-AC20-D578AFB02631}" srcOrd="0" destOrd="0" parTransId="{E9357E26-6543-408F-A33C-024755F3916A}" sibTransId="{9484532B-30E1-48F8-9D06-6E250DC669CA}"/>
    <dgm:cxn modelId="{5D2972CB-04B1-48E1-B5E3-AB8C39B4AAA4}" srcId="{C362D0B2-531E-4C7D-B40C-23C885D75898}" destId="{EEA74057-F0E1-4BCD-BC90-EE4F3A823111}" srcOrd="1" destOrd="0" parTransId="{DD922C19-EE07-4702-B663-2A6416732A20}" sibTransId="{2E487DF9-4E02-4716-AE0F-D3FE7F9E9153}"/>
    <dgm:cxn modelId="{7688B9BD-4B37-4765-962C-EA860D4DCFBE}" type="presParOf" srcId="{072BCD5F-D57A-4C65-985F-B97F11F667D8}" destId="{2A53F01D-BCCD-4BD2-9C34-D2876FA247E6}" srcOrd="0" destOrd="0" presId="urn:microsoft.com/office/officeart/2005/8/layout/hList1"/>
    <dgm:cxn modelId="{E009CAD9-A1C8-46F4-B3E1-920B026CB771}" type="presParOf" srcId="{2A53F01D-BCCD-4BD2-9C34-D2876FA247E6}" destId="{5D6A7038-1DCF-410F-B922-F5991B1382F7}" srcOrd="0" destOrd="0" presId="urn:microsoft.com/office/officeart/2005/8/layout/hList1"/>
    <dgm:cxn modelId="{B3143C25-2B9E-4C1D-BB94-46ED21516978}" type="presParOf" srcId="{2A53F01D-BCCD-4BD2-9C34-D2876FA247E6}" destId="{F154CD05-12E4-4682-9BD7-5DEDAB98C3A6}" srcOrd="1" destOrd="0" presId="urn:microsoft.com/office/officeart/2005/8/layout/hList1"/>
    <dgm:cxn modelId="{01DAF3CF-CF94-483C-AED3-334F2B9F79ED}" type="presParOf" srcId="{072BCD5F-D57A-4C65-985F-B97F11F667D8}" destId="{1CFB0F5A-5A24-46F3-9046-BE4C8EF7BDEE}" srcOrd="1" destOrd="0" presId="urn:microsoft.com/office/officeart/2005/8/layout/hList1"/>
    <dgm:cxn modelId="{94A1B08C-BADE-4FEF-A187-1046060FBF07}" type="presParOf" srcId="{072BCD5F-D57A-4C65-985F-B97F11F667D8}" destId="{7A5D8294-34C7-4B25-A322-C53FD4F59E86}" srcOrd="2" destOrd="0" presId="urn:microsoft.com/office/officeart/2005/8/layout/hList1"/>
    <dgm:cxn modelId="{EF30AA6B-F858-4027-8C63-405A1870D529}" type="presParOf" srcId="{7A5D8294-34C7-4B25-A322-C53FD4F59E86}" destId="{DADBB15F-3AD2-4802-A9F3-ACFF5BF9FC69}" srcOrd="0" destOrd="0" presId="urn:microsoft.com/office/officeart/2005/8/layout/hList1"/>
    <dgm:cxn modelId="{55E5533D-A705-45C4-86CA-683DC380209C}" type="presParOf" srcId="{7A5D8294-34C7-4B25-A322-C53FD4F59E86}" destId="{D6AC7566-0EF8-47CD-827B-00664426A262}" srcOrd="1" destOrd="0" presId="urn:microsoft.com/office/officeart/2005/8/layout/hList1"/>
    <dgm:cxn modelId="{541FCFA7-BC98-4A8D-8B67-F74BAF167DA0}" type="presParOf" srcId="{072BCD5F-D57A-4C65-985F-B97F11F667D8}" destId="{690D6344-0523-4B9C-9E4B-51107B8A7C2B}" srcOrd="3" destOrd="0" presId="urn:microsoft.com/office/officeart/2005/8/layout/hList1"/>
    <dgm:cxn modelId="{B8B92638-C1F3-4BD1-BCB0-7576E4A12A2F}" type="presParOf" srcId="{072BCD5F-D57A-4C65-985F-B97F11F667D8}" destId="{9D894DF7-47B8-48D1-9960-CC89113E22A0}" srcOrd="4" destOrd="0" presId="urn:microsoft.com/office/officeart/2005/8/layout/hList1"/>
    <dgm:cxn modelId="{ADE01799-9725-4653-A306-754AB6F4EC59}" type="presParOf" srcId="{9D894DF7-47B8-48D1-9960-CC89113E22A0}" destId="{C6EB531D-3525-406F-81E8-976A5F63B87D}" srcOrd="0" destOrd="0" presId="urn:microsoft.com/office/officeart/2005/8/layout/hList1"/>
    <dgm:cxn modelId="{29528657-F38C-4146-B095-F0DE23B050EC}" type="presParOf" srcId="{9D894DF7-47B8-48D1-9960-CC89113E22A0}" destId="{92330270-45CC-4CD8-8C74-3E542A82AFC4}" srcOrd="1" destOrd="0" presId="urn:microsoft.com/office/officeart/2005/8/layout/hList1"/>
    <dgm:cxn modelId="{4CD3F93A-52EC-42CF-887C-8771CB2975C2}" type="presParOf" srcId="{072BCD5F-D57A-4C65-985F-B97F11F667D8}" destId="{CF4310FD-386D-4CB7-A6AA-ACB748D08A6A}" srcOrd="5" destOrd="0" presId="urn:microsoft.com/office/officeart/2005/8/layout/hList1"/>
    <dgm:cxn modelId="{1EDF14AC-19F8-488D-BA0C-96FC6E2F327A}" type="presParOf" srcId="{072BCD5F-D57A-4C65-985F-B97F11F667D8}" destId="{41FCB280-A2E5-4C32-A1AB-627872710E44}" srcOrd="6" destOrd="0" presId="urn:microsoft.com/office/officeart/2005/8/layout/hList1"/>
    <dgm:cxn modelId="{C637ACAC-2860-48CF-BD18-0759C1F9AF9F}" type="presParOf" srcId="{41FCB280-A2E5-4C32-A1AB-627872710E44}" destId="{E55A7BFC-A16C-4A36-B151-381FB2381058}" srcOrd="0" destOrd="0" presId="urn:microsoft.com/office/officeart/2005/8/layout/hList1"/>
    <dgm:cxn modelId="{CC55FCE4-6B31-424E-8EEF-2A9E6EAA31F9}" type="presParOf" srcId="{41FCB280-A2E5-4C32-A1AB-627872710E44}" destId="{75B90A1F-C976-4911-8192-04533C1E4BA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4B37DE-F053-4A64-BBD4-66D1569662F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8C9CA2A-3343-4650-AFDC-7C073F3C0AB9}">
      <dgm:prSet phldrT="[Text]"/>
      <dgm:spPr/>
      <dgm:t>
        <a:bodyPr/>
        <a:lstStyle/>
        <a:p>
          <a:pPr algn="ctr"/>
          <a:r>
            <a:rPr lang="cs-CZ" dirty="0" smtClean="0"/>
            <a:t>DRAVÉ</a:t>
          </a:r>
          <a:endParaRPr lang="cs-CZ" dirty="0"/>
        </a:p>
      </dgm:t>
    </dgm:pt>
    <dgm:pt modelId="{6C922859-64EA-41E2-9AED-4B97369F606F}" type="parTrans" cxnId="{E26548DC-6478-4673-BB0F-727A516D6D6A}">
      <dgm:prSet/>
      <dgm:spPr/>
      <dgm:t>
        <a:bodyPr/>
        <a:lstStyle/>
        <a:p>
          <a:pPr algn="ctr"/>
          <a:endParaRPr lang="cs-CZ"/>
        </a:p>
      </dgm:t>
    </dgm:pt>
    <dgm:pt modelId="{536E2FE9-2F6B-4487-854A-5CDB6DDADBBE}" type="sibTrans" cxnId="{E26548DC-6478-4673-BB0F-727A516D6D6A}">
      <dgm:prSet/>
      <dgm:spPr/>
      <dgm:t>
        <a:bodyPr/>
        <a:lstStyle/>
        <a:p>
          <a:pPr algn="ctr"/>
          <a:endParaRPr lang="cs-CZ"/>
        </a:p>
      </dgm:t>
    </dgm:pt>
    <dgm:pt modelId="{A270200A-E326-4370-8C08-D643C93264F2}">
      <dgm:prSet phldrT="[Text]" phldr="1"/>
      <dgm:spPr/>
      <dgm:t>
        <a:bodyPr/>
        <a:lstStyle/>
        <a:p>
          <a:pPr algn="ctr"/>
          <a:endParaRPr lang="cs-CZ"/>
        </a:p>
      </dgm:t>
    </dgm:pt>
    <dgm:pt modelId="{CBFC625B-05AD-42DD-8C76-DF45BFBB5CAF}" type="parTrans" cxnId="{DCEA6555-924B-4A90-93EE-C6D7D0A50162}">
      <dgm:prSet/>
      <dgm:spPr/>
      <dgm:t>
        <a:bodyPr/>
        <a:lstStyle/>
        <a:p>
          <a:pPr algn="ctr"/>
          <a:endParaRPr lang="cs-CZ"/>
        </a:p>
      </dgm:t>
    </dgm:pt>
    <dgm:pt modelId="{28D4728C-A8C7-4F3E-97E3-8788A98D6979}" type="sibTrans" cxnId="{DCEA6555-924B-4A90-93EE-C6D7D0A50162}">
      <dgm:prSet/>
      <dgm:spPr/>
      <dgm:t>
        <a:bodyPr/>
        <a:lstStyle/>
        <a:p>
          <a:pPr algn="ctr"/>
          <a:endParaRPr lang="cs-CZ"/>
        </a:p>
      </dgm:t>
    </dgm:pt>
    <dgm:pt modelId="{C16E1179-458A-42BA-99BA-14EC700782BF}">
      <dgm:prSet phldrT="[Text]" phldr="1"/>
      <dgm:spPr/>
      <dgm:t>
        <a:bodyPr/>
        <a:lstStyle/>
        <a:p>
          <a:pPr algn="ctr"/>
          <a:endParaRPr lang="cs-CZ"/>
        </a:p>
      </dgm:t>
    </dgm:pt>
    <dgm:pt modelId="{44EA5803-C0E9-4ECA-BBE0-602334BED0B1}" type="parTrans" cxnId="{F4A8A6B1-4713-4F46-A4B4-11C2C4BC1A23}">
      <dgm:prSet/>
      <dgm:spPr/>
      <dgm:t>
        <a:bodyPr/>
        <a:lstStyle/>
        <a:p>
          <a:pPr algn="ctr"/>
          <a:endParaRPr lang="cs-CZ"/>
        </a:p>
      </dgm:t>
    </dgm:pt>
    <dgm:pt modelId="{D4924D03-59B7-41AE-9A12-9A4CC2E5FD5E}" type="sibTrans" cxnId="{F4A8A6B1-4713-4F46-A4B4-11C2C4BC1A23}">
      <dgm:prSet/>
      <dgm:spPr/>
      <dgm:t>
        <a:bodyPr/>
        <a:lstStyle/>
        <a:p>
          <a:pPr algn="ctr"/>
          <a:endParaRPr lang="cs-CZ"/>
        </a:p>
      </dgm:t>
    </dgm:pt>
    <dgm:pt modelId="{F5B1DC72-6EF6-4944-9B8D-68C860AA9F43}">
      <dgm:prSet phldrT="[Text]"/>
      <dgm:spPr/>
      <dgm:t>
        <a:bodyPr/>
        <a:lstStyle/>
        <a:p>
          <a:pPr algn="ctr"/>
          <a:r>
            <a:rPr lang="cs-CZ" dirty="0" smtClean="0"/>
            <a:t>NEDRAVÉ</a:t>
          </a:r>
          <a:endParaRPr lang="cs-CZ" dirty="0"/>
        </a:p>
      </dgm:t>
    </dgm:pt>
    <dgm:pt modelId="{CB00055B-8178-4CFB-8868-C93FD3416164}" type="parTrans" cxnId="{7CDE4CAC-106B-45F4-88AC-E24A8B67729D}">
      <dgm:prSet/>
      <dgm:spPr/>
      <dgm:t>
        <a:bodyPr/>
        <a:lstStyle/>
        <a:p>
          <a:pPr algn="ctr"/>
          <a:endParaRPr lang="cs-CZ"/>
        </a:p>
      </dgm:t>
    </dgm:pt>
    <dgm:pt modelId="{BE6CA509-3D30-47A3-84D3-B589A5048738}" type="sibTrans" cxnId="{7CDE4CAC-106B-45F4-88AC-E24A8B67729D}">
      <dgm:prSet/>
      <dgm:spPr/>
      <dgm:t>
        <a:bodyPr/>
        <a:lstStyle/>
        <a:p>
          <a:pPr algn="ctr"/>
          <a:endParaRPr lang="cs-CZ"/>
        </a:p>
      </dgm:t>
    </dgm:pt>
    <dgm:pt modelId="{7B86B01A-697F-4C08-9942-1DFA3C99BF00}">
      <dgm:prSet phldrT="[Text]" phldr="1"/>
      <dgm:spPr/>
      <dgm:t>
        <a:bodyPr/>
        <a:lstStyle/>
        <a:p>
          <a:pPr algn="ctr"/>
          <a:endParaRPr lang="cs-CZ"/>
        </a:p>
      </dgm:t>
    </dgm:pt>
    <dgm:pt modelId="{0260CC09-1F45-402E-854C-AD64EBDD4CA1}" type="parTrans" cxnId="{FC028780-FE57-47B6-BECB-4DF1F2360B95}">
      <dgm:prSet/>
      <dgm:spPr/>
      <dgm:t>
        <a:bodyPr/>
        <a:lstStyle/>
        <a:p>
          <a:pPr algn="ctr"/>
          <a:endParaRPr lang="cs-CZ"/>
        </a:p>
      </dgm:t>
    </dgm:pt>
    <dgm:pt modelId="{D131049F-60AC-4351-A7E4-71AB1A4F4C53}" type="sibTrans" cxnId="{FC028780-FE57-47B6-BECB-4DF1F2360B95}">
      <dgm:prSet/>
      <dgm:spPr/>
      <dgm:t>
        <a:bodyPr/>
        <a:lstStyle/>
        <a:p>
          <a:pPr algn="ctr"/>
          <a:endParaRPr lang="cs-CZ"/>
        </a:p>
      </dgm:t>
    </dgm:pt>
    <dgm:pt modelId="{5E90A9B4-BEC7-48AD-8C7A-FE11560EEE1F}">
      <dgm:prSet phldrT="[Text]" phldr="1"/>
      <dgm:spPr/>
      <dgm:t>
        <a:bodyPr/>
        <a:lstStyle/>
        <a:p>
          <a:pPr algn="ctr"/>
          <a:endParaRPr lang="cs-CZ"/>
        </a:p>
      </dgm:t>
    </dgm:pt>
    <dgm:pt modelId="{C2052262-EB90-403B-8CC0-28324E8E5A02}" type="parTrans" cxnId="{1F5AB455-AD62-456B-8826-985704008893}">
      <dgm:prSet/>
      <dgm:spPr/>
      <dgm:t>
        <a:bodyPr/>
        <a:lstStyle/>
        <a:p>
          <a:pPr algn="ctr"/>
          <a:endParaRPr lang="cs-CZ"/>
        </a:p>
      </dgm:t>
    </dgm:pt>
    <dgm:pt modelId="{1EC7037D-6842-4DEF-95FF-0622455E2ED0}" type="sibTrans" cxnId="{1F5AB455-AD62-456B-8826-985704008893}">
      <dgm:prSet/>
      <dgm:spPr/>
      <dgm:t>
        <a:bodyPr/>
        <a:lstStyle/>
        <a:p>
          <a:pPr algn="ctr"/>
          <a:endParaRPr lang="cs-CZ"/>
        </a:p>
      </dgm:t>
    </dgm:pt>
    <dgm:pt modelId="{3FB6641D-2408-4392-914C-1777698C42F9}">
      <dgm:prSet/>
      <dgm:spPr/>
      <dgm:t>
        <a:bodyPr/>
        <a:lstStyle/>
        <a:p>
          <a:pPr algn="ctr"/>
          <a:endParaRPr lang="cs-CZ"/>
        </a:p>
      </dgm:t>
    </dgm:pt>
    <dgm:pt modelId="{FD315DD4-2BB2-4967-88BF-195001B534FF}" type="parTrans" cxnId="{6EBD1A7B-D032-4545-A9FB-50DE6E88C327}">
      <dgm:prSet/>
      <dgm:spPr/>
      <dgm:t>
        <a:bodyPr/>
        <a:lstStyle/>
        <a:p>
          <a:pPr algn="ctr"/>
          <a:endParaRPr lang="cs-CZ"/>
        </a:p>
      </dgm:t>
    </dgm:pt>
    <dgm:pt modelId="{340D8AF3-0258-456A-8BC3-4B4758697806}" type="sibTrans" cxnId="{6EBD1A7B-D032-4545-A9FB-50DE6E88C327}">
      <dgm:prSet/>
      <dgm:spPr/>
      <dgm:t>
        <a:bodyPr/>
        <a:lstStyle/>
        <a:p>
          <a:pPr algn="ctr"/>
          <a:endParaRPr lang="cs-CZ"/>
        </a:p>
      </dgm:t>
    </dgm:pt>
    <dgm:pt modelId="{20F967EA-6DE9-4BB5-A9AD-45670A13F369}">
      <dgm:prSet/>
      <dgm:spPr/>
      <dgm:t>
        <a:bodyPr/>
        <a:lstStyle/>
        <a:p>
          <a:pPr algn="ctr"/>
          <a:endParaRPr lang="cs-CZ"/>
        </a:p>
      </dgm:t>
    </dgm:pt>
    <dgm:pt modelId="{0025C055-9715-4105-8B2E-D46F427C9D8B}" type="parTrans" cxnId="{0BF167B5-1694-47EC-BDD4-2CD75367B720}">
      <dgm:prSet/>
      <dgm:spPr/>
      <dgm:t>
        <a:bodyPr/>
        <a:lstStyle/>
        <a:p>
          <a:pPr algn="ctr"/>
          <a:endParaRPr lang="cs-CZ"/>
        </a:p>
      </dgm:t>
    </dgm:pt>
    <dgm:pt modelId="{3FE26A92-DA9C-48B0-826B-D5E4A820BE03}" type="sibTrans" cxnId="{0BF167B5-1694-47EC-BDD4-2CD75367B720}">
      <dgm:prSet/>
      <dgm:spPr/>
      <dgm:t>
        <a:bodyPr/>
        <a:lstStyle/>
        <a:p>
          <a:pPr algn="ctr"/>
          <a:endParaRPr lang="cs-CZ"/>
        </a:p>
      </dgm:t>
    </dgm:pt>
    <dgm:pt modelId="{0BFDE2F4-D973-4803-97F9-951E0EAE2D70}" type="pres">
      <dgm:prSet presAssocID="{F54B37DE-F053-4A64-BBD4-66D1569662F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150F069-7DC1-44D8-9B36-0FB883F0218F}" type="pres">
      <dgm:prSet presAssocID="{A8C9CA2A-3343-4650-AFDC-7C073F3C0AB9}" presName="linNode" presStyleCnt="0"/>
      <dgm:spPr/>
    </dgm:pt>
    <dgm:pt modelId="{07DA955B-3F96-428B-AC84-8C33454A306C}" type="pres">
      <dgm:prSet presAssocID="{A8C9CA2A-3343-4650-AFDC-7C073F3C0AB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765D1E-36BF-45EF-9CCB-C9C19F07D2AA}" type="pres">
      <dgm:prSet presAssocID="{A8C9CA2A-3343-4650-AFDC-7C073F3C0AB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17BE76-8B47-47BC-B21B-93EC205B310E}" type="pres">
      <dgm:prSet presAssocID="{536E2FE9-2F6B-4487-854A-5CDB6DDADBBE}" presName="spacing" presStyleCnt="0"/>
      <dgm:spPr/>
    </dgm:pt>
    <dgm:pt modelId="{D18A613B-12C8-4211-B1EE-ED77E86B8184}" type="pres">
      <dgm:prSet presAssocID="{F5B1DC72-6EF6-4944-9B8D-68C860AA9F43}" presName="linNode" presStyleCnt="0"/>
      <dgm:spPr/>
    </dgm:pt>
    <dgm:pt modelId="{24C2208A-4795-4A76-B9C2-0D859BB85A46}" type="pres">
      <dgm:prSet presAssocID="{F5B1DC72-6EF6-4944-9B8D-68C860AA9F4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89A1BC-E8AC-4CA3-A1CD-73067089430D}" type="pres">
      <dgm:prSet presAssocID="{F5B1DC72-6EF6-4944-9B8D-68C860AA9F4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028780-FE57-47B6-BECB-4DF1F2360B95}" srcId="{F5B1DC72-6EF6-4944-9B8D-68C860AA9F43}" destId="{7B86B01A-697F-4C08-9942-1DFA3C99BF00}" srcOrd="0" destOrd="0" parTransId="{0260CC09-1F45-402E-854C-AD64EBDD4CA1}" sibTransId="{D131049F-60AC-4351-A7E4-71AB1A4F4C53}"/>
    <dgm:cxn modelId="{EF5368C6-289A-40C3-87C5-D61CFA98C9C1}" type="presOf" srcId="{F54B37DE-F053-4A64-BBD4-66D1569662F4}" destId="{0BFDE2F4-D973-4803-97F9-951E0EAE2D70}" srcOrd="0" destOrd="0" presId="urn:microsoft.com/office/officeart/2005/8/layout/vList6"/>
    <dgm:cxn modelId="{7CDE4CAC-106B-45F4-88AC-E24A8B67729D}" srcId="{F54B37DE-F053-4A64-BBD4-66D1569662F4}" destId="{F5B1DC72-6EF6-4944-9B8D-68C860AA9F43}" srcOrd="1" destOrd="0" parTransId="{CB00055B-8178-4CFB-8868-C93FD3416164}" sibTransId="{BE6CA509-3D30-47A3-84D3-B589A5048738}"/>
    <dgm:cxn modelId="{10B3F624-7072-4776-9937-CB18BAE48EEA}" type="presOf" srcId="{C16E1179-458A-42BA-99BA-14EC700782BF}" destId="{53765D1E-36BF-45EF-9CCB-C9C19F07D2AA}" srcOrd="0" destOrd="3" presId="urn:microsoft.com/office/officeart/2005/8/layout/vList6"/>
    <dgm:cxn modelId="{E26548DC-6478-4673-BB0F-727A516D6D6A}" srcId="{F54B37DE-F053-4A64-BBD4-66D1569662F4}" destId="{A8C9CA2A-3343-4650-AFDC-7C073F3C0AB9}" srcOrd="0" destOrd="0" parTransId="{6C922859-64EA-41E2-9AED-4B97369F606F}" sibTransId="{536E2FE9-2F6B-4487-854A-5CDB6DDADBBE}"/>
    <dgm:cxn modelId="{DCEA6555-924B-4A90-93EE-C6D7D0A50162}" srcId="{A8C9CA2A-3343-4650-AFDC-7C073F3C0AB9}" destId="{A270200A-E326-4370-8C08-D643C93264F2}" srcOrd="0" destOrd="0" parTransId="{CBFC625B-05AD-42DD-8C76-DF45BFBB5CAF}" sibTransId="{28D4728C-A8C7-4F3E-97E3-8788A98D6979}"/>
    <dgm:cxn modelId="{1F5AB455-AD62-456B-8826-985704008893}" srcId="{F5B1DC72-6EF6-4944-9B8D-68C860AA9F43}" destId="{5E90A9B4-BEC7-48AD-8C7A-FE11560EEE1F}" srcOrd="1" destOrd="0" parTransId="{C2052262-EB90-403B-8CC0-28324E8E5A02}" sibTransId="{1EC7037D-6842-4DEF-95FF-0622455E2ED0}"/>
    <dgm:cxn modelId="{422EE9DB-FBE2-4D7F-ACB7-8AF2931EFECA}" type="presOf" srcId="{A8C9CA2A-3343-4650-AFDC-7C073F3C0AB9}" destId="{07DA955B-3F96-428B-AC84-8C33454A306C}" srcOrd="0" destOrd="0" presId="urn:microsoft.com/office/officeart/2005/8/layout/vList6"/>
    <dgm:cxn modelId="{1FF7AE89-6A4C-49FD-86F3-F417B0FEAD1C}" type="presOf" srcId="{7B86B01A-697F-4C08-9942-1DFA3C99BF00}" destId="{B989A1BC-E8AC-4CA3-A1CD-73067089430D}" srcOrd="0" destOrd="0" presId="urn:microsoft.com/office/officeart/2005/8/layout/vList6"/>
    <dgm:cxn modelId="{61F978CD-E490-45F5-96DF-508E1C99CD96}" type="presOf" srcId="{5E90A9B4-BEC7-48AD-8C7A-FE11560EEE1F}" destId="{B989A1BC-E8AC-4CA3-A1CD-73067089430D}" srcOrd="0" destOrd="1" presId="urn:microsoft.com/office/officeart/2005/8/layout/vList6"/>
    <dgm:cxn modelId="{7C8FB340-FB0C-43EA-8B20-4849EA0B9667}" type="presOf" srcId="{3FB6641D-2408-4392-914C-1777698C42F9}" destId="{53765D1E-36BF-45EF-9CCB-C9C19F07D2AA}" srcOrd="0" destOrd="2" presId="urn:microsoft.com/office/officeart/2005/8/layout/vList6"/>
    <dgm:cxn modelId="{661EFF18-5675-4621-8D64-DF57D1F249E1}" type="presOf" srcId="{20F967EA-6DE9-4BB5-A9AD-45670A13F369}" destId="{53765D1E-36BF-45EF-9CCB-C9C19F07D2AA}" srcOrd="0" destOrd="1" presId="urn:microsoft.com/office/officeart/2005/8/layout/vList6"/>
    <dgm:cxn modelId="{F4A8A6B1-4713-4F46-A4B4-11C2C4BC1A23}" srcId="{A8C9CA2A-3343-4650-AFDC-7C073F3C0AB9}" destId="{C16E1179-458A-42BA-99BA-14EC700782BF}" srcOrd="3" destOrd="0" parTransId="{44EA5803-C0E9-4ECA-BBE0-602334BED0B1}" sibTransId="{D4924D03-59B7-41AE-9A12-9A4CC2E5FD5E}"/>
    <dgm:cxn modelId="{6EBD1A7B-D032-4545-A9FB-50DE6E88C327}" srcId="{A8C9CA2A-3343-4650-AFDC-7C073F3C0AB9}" destId="{3FB6641D-2408-4392-914C-1777698C42F9}" srcOrd="2" destOrd="0" parTransId="{FD315DD4-2BB2-4967-88BF-195001B534FF}" sibTransId="{340D8AF3-0258-456A-8BC3-4B4758697806}"/>
    <dgm:cxn modelId="{0BF167B5-1694-47EC-BDD4-2CD75367B720}" srcId="{A8C9CA2A-3343-4650-AFDC-7C073F3C0AB9}" destId="{20F967EA-6DE9-4BB5-A9AD-45670A13F369}" srcOrd="1" destOrd="0" parTransId="{0025C055-9715-4105-8B2E-D46F427C9D8B}" sibTransId="{3FE26A92-DA9C-48B0-826B-D5E4A820BE03}"/>
    <dgm:cxn modelId="{591EA6B8-2E41-4DCE-99CF-7CEF9D178D01}" type="presOf" srcId="{F5B1DC72-6EF6-4944-9B8D-68C860AA9F43}" destId="{24C2208A-4795-4A76-B9C2-0D859BB85A46}" srcOrd="0" destOrd="0" presId="urn:microsoft.com/office/officeart/2005/8/layout/vList6"/>
    <dgm:cxn modelId="{63573FDB-C4B1-4EC5-BEEE-337E90F6CAF4}" type="presOf" srcId="{A270200A-E326-4370-8C08-D643C93264F2}" destId="{53765D1E-36BF-45EF-9CCB-C9C19F07D2AA}" srcOrd="0" destOrd="0" presId="urn:microsoft.com/office/officeart/2005/8/layout/vList6"/>
    <dgm:cxn modelId="{A669A1F5-7164-4136-92A4-352F4833032B}" type="presParOf" srcId="{0BFDE2F4-D973-4803-97F9-951E0EAE2D70}" destId="{7150F069-7DC1-44D8-9B36-0FB883F0218F}" srcOrd="0" destOrd="0" presId="urn:microsoft.com/office/officeart/2005/8/layout/vList6"/>
    <dgm:cxn modelId="{A4170E97-7E28-4DA5-A87F-BF0630BD0391}" type="presParOf" srcId="{7150F069-7DC1-44D8-9B36-0FB883F0218F}" destId="{07DA955B-3F96-428B-AC84-8C33454A306C}" srcOrd="0" destOrd="0" presId="urn:microsoft.com/office/officeart/2005/8/layout/vList6"/>
    <dgm:cxn modelId="{D0D70156-F560-43FD-9A84-3B458E84C3B4}" type="presParOf" srcId="{7150F069-7DC1-44D8-9B36-0FB883F0218F}" destId="{53765D1E-36BF-45EF-9CCB-C9C19F07D2AA}" srcOrd="1" destOrd="0" presId="urn:microsoft.com/office/officeart/2005/8/layout/vList6"/>
    <dgm:cxn modelId="{278370F6-0CFE-44C2-918B-8C3888A620FB}" type="presParOf" srcId="{0BFDE2F4-D973-4803-97F9-951E0EAE2D70}" destId="{E217BE76-8B47-47BC-B21B-93EC205B310E}" srcOrd="1" destOrd="0" presId="urn:microsoft.com/office/officeart/2005/8/layout/vList6"/>
    <dgm:cxn modelId="{44F8D9CD-4276-4286-BE89-7C4627188CB9}" type="presParOf" srcId="{0BFDE2F4-D973-4803-97F9-951E0EAE2D70}" destId="{D18A613B-12C8-4211-B1EE-ED77E86B8184}" srcOrd="2" destOrd="0" presId="urn:microsoft.com/office/officeart/2005/8/layout/vList6"/>
    <dgm:cxn modelId="{F922F3A5-1116-4D44-8F0F-C3E5967DB863}" type="presParOf" srcId="{D18A613B-12C8-4211-B1EE-ED77E86B8184}" destId="{24C2208A-4795-4A76-B9C2-0D859BB85A46}" srcOrd="0" destOrd="0" presId="urn:microsoft.com/office/officeart/2005/8/layout/vList6"/>
    <dgm:cxn modelId="{F6DE9E52-CE79-4144-8117-CD383D5C8B31}" type="presParOf" srcId="{D18A613B-12C8-4211-B1EE-ED77E86B8184}" destId="{B989A1BC-E8AC-4CA3-A1CD-73067089430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6614030-2467-474D-8F7E-B901649C901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FA6F4F-C30A-44F2-8112-A5F414D4B9EB}">
      <dgm:prSet phldrT="[Text]"/>
      <dgm:spPr/>
      <dgm:t>
        <a:bodyPr/>
        <a:lstStyle/>
        <a:p>
          <a:r>
            <a:rPr lang="cs-CZ" dirty="0" smtClean="0"/>
            <a:t>SLADKOVODNÍ</a:t>
          </a:r>
          <a:endParaRPr lang="cs-CZ" dirty="0"/>
        </a:p>
      </dgm:t>
    </dgm:pt>
    <dgm:pt modelId="{4120FF1C-A8AC-444B-A8E1-CD88872959C7}" type="parTrans" cxnId="{4F871788-03AF-4864-9663-177DAE207ED2}">
      <dgm:prSet/>
      <dgm:spPr/>
      <dgm:t>
        <a:bodyPr/>
        <a:lstStyle/>
        <a:p>
          <a:endParaRPr lang="cs-CZ"/>
        </a:p>
      </dgm:t>
    </dgm:pt>
    <dgm:pt modelId="{EB4837C1-E7CE-4208-8FAB-3139849E7E3E}" type="sibTrans" cxnId="{4F871788-03AF-4864-9663-177DAE207ED2}">
      <dgm:prSet/>
      <dgm:spPr/>
      <dgm:t>
        <a:bodyPr/>
        <a:lstStyle/>
        <a:p>
          <a:endParaRPr lang="cs-CZ"/>
        </a:p>
      </dgm:t>
    </dgm:pt>
    <dgm:pt modelId="{DC4A2F06-9095-4F01-A5DB-A6463C1C313E}">
      <dgm:prSet phldrT="[Text]" phldr="1"/>
      <dgm:spPr/>
      <dgm:t>
        <a:bodyPr/>
        <a:lstStyle/>
        <a:p>
          <a:endParaRPr lang="cs-CZ"/>
        </a:p>
      </dgm:t>
    </dgm:pt>
    <dgm:pt modelId="{91154E0D-DE31-4180-B705-A812030A3F58}" type="parTrans" cxnId="{7E568AE2-7285-42CC-852C-B570C3463D9F}">
      <dgm:prSet/>
      <dgm:spPr/>
      <dgm:t>
        <a:bodyPr/>
        <a:lstStyle/>
        <a:p>
          <a:endParaRPr lang="cs-CZ"/>
        </a:p>
      </dgm:t>
    </dgm:pt>
    <dgm:pt modelId="{8CDA65B8-B4F5-4E31-A86D-41970391AF0A}" type="sibTrans" cxnId="{7E568AE2-7285-42CC-852C-B570C3463D9F}">
      <dgm:prSet/>
      <dgm:spPr/>
      <dgm:t>
        <a:bodyPr/>
        <a:lstStyle/>
        <a:p>
          <a:endParaRPr lang="cs-CZ"/>
        </a:p>
      </dgm:t>
    </dgm:pt>
    <dgm:pt modelId="{CC3DF914-9005-4698-B0C8-86EC2138C3BA}">
      <dgm:prSet phldrT="[Text]" phldr="1"/>
      <dgm:spPr/>
      <dgm:t>
        <a:bodyPr/>
        <a:lstStyle/>
        <a:p>
          <a:endParaRPr lang="cs-CZ"/>
        </a:p>
      </dgm:t>
    </dgm:pt>
    <dgm:pt modelId="{2D1BCE6A-CAAA-4F18-9FC6-1B20C3831AFB}" type="parTrans" cxnId="{646B40C1-0616-47E4-9452-1F6AD05F8383}">
      <dgm:prSet/>
      <dgm:spPr/>
      <dgm:t>
        <a:bodyPr/>
        <a:lstStyle/>
        <a:p>
          <a:endParaRPr lang="cs-CZ"/>
        </a:p>
      </dgm:t>
    </dgm:pt>
    <dgm:pt modelId="{53F46C84-F34A-4F10-8D32-F66DD4E841AD}" type="sibTrans" cxnId="{646B40C1-0616-47E4-9452-1F6AD05F8383}">
      <dgm:prSet/>
      <dgm:spPr/>
      <dgm:t>
        <a:bodyPr/>
        <a:lstStyle/>
        <a:p>
          <a:endParaRPr lang="cs-CZ"/>
        </a:p>
      </dgm:t>
    </dgm:pt>
    <dgm:pt modelId="{37E1D0CA-7595-4828-829E-CC47BE6CE19E}">
      <dgm:prSet phldrT="[Text]"/>
      <dgm:spPr/>
      <dgm:t>
        <a:bodyPr/>
        <a:lstStyle/>
        <a:p>
          <a:r>
            <a:rPr lang="cs-CZ" dirty="0" smtClean="0"/>
            <a:t>MOŘSKÉ</a:t>
          </a:r>
          <a:endParaRPr lang="cs-CZ" dirty="0"/>
        </a:p>
      </dgm:t>
    </dgm:pt>
    <dgm:pt modelId="{16C720BA-822A-4FEB-B420-7927261E56E3}" type="parTrans" cxnId="{2A3BE196-DD2E-4B6E-9EBC-125F5C5796E0}">
      <dgm:prSet/>
      <dgm:spPr/>
      <dgm:t>
        <a:bodyPr/>
        <a:lstStyle/>
        <a:p>
          <a:endParaRPr lang="cs-CZ"/>
        </a:p>
      </dgm:t>
    </dgm:pt>
    <dgm:pt modelId="{A53E70D1-7854-46F5-8B43-7EE6B2C85A9A}" type="sibTrans" cxnId="{2A3BE196-DD2E-4B6E-9EBC-125F5C5796E0}">
      <dgm:prSet/>
      <dgm:spPr/>
      <dgm:t>
        <a:bodyPr/>
        <a:lstStyle/>
        <a:p>
          <a:endParaRPr lang="cs-CZ"/>
        </a:p>
      </dgm:t>
    </dgm:pt>
    <dgm:pt modelId="{AD9C3A36-7567-4911-85B6-AEC645C10EC6}">
      <dgm:prSet phldrT="[Text]" phldr="1"/>
      <dgm:spPr/>
      <dgm:t>
        <a:bodyPr/>
        <a:lstStyle/>
        <a:p>
          <a:endParaRPr lang="cs-CZ"/>
        </a:p>
      </dgm:t>
    </dgm:pt>
    <dgm:pt modelId="{B056C5AC-7A4B-4CE3-AF8E-E1CCF81E3997}" type="parTrans" cxnId="{021D1114-C8E8-4FF6-88DF-1ED028A4307B}">
      <dgm:prSet/>
      <dgm:spPr/>
      <dgm:t>
        <a:bodyPr/>
        <a:lstStyle/>
        <a:p>
          <a:endParaRPr lang="cs-CZ"/>
        </a:p>
      </dgm:t>
    </dgm:pt>
    <dgm:pt modelId="{26F6B9E5-E09B-4315-98E8-AB840DC65A12}" type="sibTrans" cxnId="{021D1114-C8E8-4FF6-88DF-1ED028A4307B}">
      <dgm:prSet/>
      <dgm:spPr/>
      <dgm:t>
        <a:bodyPr/>
        <a:lstStyle/>
        <a:p>
          <a:endParaRPr lang="cs-CZ"/>
        </a:p>
      </dgm:t>
    </dgm:pt>
    <dgm:pt modelId="{F335B1FF-F196-4117-96E7-6AE783EB67D2}">
      <dgm:prSet phldrT="[Text]" phldr="1"/>
      <dgm:spPr/>
      <dgm:t>
        <a:bodyPr/>
        <a:lstStyle/>
        <a:p>
          <a:endParaRPr lang="cs-CZ"/>
        </a:p>
      </dgm:t>
    </dgm:pt>
    <dgm:pt modelId="{C282C901-E270-4E2F-8F1C-BCD625611261}" type="parTrans" cxnId="{61FEDB0A-6AB0-44FB-B298-873A7BA463C2}">
      <dgm:prSet/>
      <dgm:spPr/>
      <dgm:t>
        <a:bodyPr/>
        <a:lstStyle/>
        <a:p>
          <a:endParaRPr lang="cs-CZ"/>
        </a:p>
      </dgm:t>
    </dgm:pt>
    <dgm:pt modelId="{89BA4858-02F4-4CB9-BE08-F647CAF9EE73}" type="sibTrans" cxnId="{61FEDB0A-6AB0-44FB-B298-873A7BA463C2}">
      <dgm:prSet/>
      <dgm:spPr/>
      <dgm:t>
        <a:bodyPr/>
        <a:lstStyle/>
        <a:p>
          <a:endParaRPr lang="cs-CZ"/>
        </a:p>
      </dgm:t>
    </dgm:pt>
    <dgm:pt modelId="{A3358C31-7E20-458E-8F7E-9415E3D2B3A7}">
      <dgm:prSet phldrT="[Text]"/>
      <dgm:spPr/>
      <dgm:t>
        <a:bodyPr/>
        <a:lstStyle/>
        <a:p>
          <a:r>
            <a:rPr lang="cs-CZ" dirty="0" smtClean="0"/>
            <a:t>MIGRUJÍCÍ</a:t>
          </a:r>
          <a:endParaRPr lang="cs-CZ" dirty="0"/>
        </a:p>
      </dgm:t>
    </dgm:pt>
    <dgm:pt modelId="{B33A7725-EFAD-4B8C-8EA2-0C59C2C634DA}" type="parTrans" cxnId="{E6ABEC27-2D87-4FD9-81B2-308CDC7F4554}">
      <dgm:prSet/>
      <dgm:spPr/>
      <dgm:t>
        <a:bodyPr/>
        <a:lstStyle/>
        <a:p>
          <a:endParaRPr lang="cs-CZ"/>
        </a:p>
      </dgm:t>
    </dgm:pt>
    <dgm:pt modelId="{B8276C67-B455-472A-AFA3-0E12B814EFF0}" type="sibTrans" cxnId="{E6ABEC27-2D87-4FD9-81B2-308CDC7F4554}">
      <dgm:prSet/>
      <dgm:spPr/>
      <dgm:t>
        <a:bodyPr/>
        <a:lstStyle/>
        <a:p>
          <a:endParaRPr lang="cs-CZ"/>
        </a:p>
      </dgm:t>
    </dgm:pt>
    <dgm:pt modelId="{5E694FD6-F62F-4A1C-B13A-54484A5229F5}">
      <dgm:prSet phldrT="[Text]" phldr="1"/>
      <dgm:spPr/>
      <dgm:t>
        <a:bodyPr/>
        <a:lstStyle/>
        <a:p>
          <a:endParaRPr lang="cs-CZ"/>
        </a:p>
      </dgm:t>
    </dgm:pt>
    <dgm:pt modelId="{1E4ECDA0-3841-47CA-96E6-3B18D6CF2440}" type="parTrans" cxnId="{2FE27DBE-8B46-4F5F-9A38-9495AED8BE34}">
      <dgm:prSet/>
      <dgm:spPr/>
      <dgm:t>
        <a:bodyPr/>
        <a:lstStyle/>
        <a:p>
          <a:endParaRPr lang="cs-CZ"/>
        </a:p>
      </dgm:t>
    </dgm:pt>
    <dgm:pt modelId="{7D76FC3B-04DB-4B32-88CE-EFE1B4CDF05C}" type="sibTrans" cxnId="{2FE27DBE-8B46-4F5F-9A38-9495AED8BE34}">
      <dgm:prSet/>
      <dgm:spPr/>
      <dgm:t>
        <a:bodyPr/>
        <a:lstStyle/>
        <a:p>
          <a:endParaRPr lang="cs-CZ"/>
        </a:p>
      </dgm:t>
    </dgm:pt>
    <dgm:pt modelId="{3C4E949B-FB05-42CE-8D4A-7A67C8942DFB}">
      <dgm:prSet phldrT="[Text]" phldr="1"/>
      <dgm:spPr/>
      <dgm:t>
        <a:bodyPr/>
        <a:lstStyle/>
        <a:p>
          <a:endParaRPr lang="cs-CZ"/>
        </a:p>
      </dgm:t>
    </dgm:pt>
    <dgm:pt modelId="{2A092DB5-F02B-4471-B778-585F6C5E97BD}" type="parTrans" cxnId="{E473C93D-A909-4034-AD02-6D3714336B1C}">
      <dgm:prSet/>
      <dgm:spPr/>
      <dgm:t>
        <a:bodyPr/>
        <a:lstStyle/>
        <a:p>
          <a:endParaRPr lang="cs-CZ"/>
        </a:p>
      </dgm:t>
    </dgm:pt>
    <dgm:pt modelId="{CE858129-5CD3-4218-8883-8C961F599087}" type="sibTrans" cxnId="{E473C93D-A909-4034-AD02-6D3714336B1C}">
      <dgm:prSet/>
      <dgm:spPr/>
      <dgm:t>
        <a:bodyPr/>
        <a:lstStyle/>
        <a:p>
          <a:endParaRPr lang="cs-CZ"/>
        </a:p>
      </dgm:t>
    </dgm:pt>
    <dgm:pt modelId="{5D5C6E68-B6DD-49AA-BF95-4D50171A4DA8}" type="pres">
      <dgm:prSet presAssocID="{C6614030-2467-474D-8F7E-B901649C901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1D81547-F67F-44F1-AA72-5D0D7427484E}" type="pres">
      <dgm:prSet presAssocID="{73FA6F4F-C30A-44F2-8112-A5F414D4B9EB}" presName="linNode" presStyleCnt="0"/>
      <dgm:spPr/>
    </dgm:pt>
    <dgm:pt modelId="{DB5B2CB7-C24A-4233-BFD1-90863C9EE69A}" type="pres">
      <dgm:prSet presAssocID="{73FA6F4F-C30A-44F2-8112-A5F414D4B9EB}" presName="parentText" presStyleLbl="node1" presStyleIdx="0" presStyleCnt="3" custLinFactNeighborY="-15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A0C255-F075-465E-991C-38A3E2BCF42D}" type="pres">
      <dgm:prSet presAssocID="{73FA6F4F-C30A-44F2-8112-A5F414D4B9EB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723B47-7B0A-42A6-BA20-044EA99E5F1F}" type="pres">
      <dgm:prSet presAssocID="{EB4837C1-E7CE-4208-8FAB-3139849E7E3E}" presName="sp" presStyleCnt="0"/>
      <dgm:spPr/>
    </dgm:pt>
    <dgm:pt modelId="{17E8EABE-0188-4AA9-B89C-117846D4FB66}" type="pres">
      <dgm:prSet presAssocID="{37E1D0CA-7595-4828-829E-CC47BE6CE19E}" presName="linNode" presStyleCnt="0"/>
      <dgm:spPr/>
    </dgm:pt>
    <dgm:pt modelId="{2DB60D96-19F4-4D27-8883-EFC5E901E263}" type="pres">
      <dgm:prSet presAssocID="{37E1D0CA-7595-4828-829E-CC47BE6CE19E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891FFF-247F-40A0-8CF2-92441D679689}" type="pres">
      <dgm:prSet presAssocID="{37E1D0CA-7595-4828-829E-CC47BE6CE19E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924B33-903F-4195-8696-11F8643C0E7A}" type="pres">
      <dgm:prSet presAssocID="{A53E70D1-7854-46F5-8B43-7EE6B2C85A9A}" presName="sp" presStyleCnt="0"/>
      <dgm:spPr/>
    </dgm:pt>
    <dgm:pt modelId="{558EFF0D-9D2B-4796-B94D-08832B5D6E4F}" type="pres">
      <dgm:prSet presAssocID="{A3358C31-7E20-458E-8F7E-9415E3D2B3A7}" presName="linNode" presStyleCnt="0"/>
      <dgm:spPr/>
    </dgm:pt>
    <dgm:pt modelId="{DE6B5F1F-12A6-4620-B49E-29FFED74536A}" type="pres">
      <dgm:prSet presAssocID="{A3358C31-7E20-458E-8F7E-9415E3D2B3A7}" presName="parentText" presStyleLbl="node1" presStyleIdx="2" presStyleCnt="3" custLinFactNeighborX="-298" custLinFactNeighborY="-78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ACB768-3326-4FCC-BE75-D52C53D3B7DB}" type="pres">
      <dgm:prSet presAssocID="{A3358C31-7E20-458E-8F7E-9415E3D2B3A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1D1114-C8E8-4FF6-88DF-1ED028A4307B}" srcId="{37E1D0CA-7595-4828-829E-CC47BE6CE19E}" destId="{AD9C3A36-7567-4911-85B6-AEC645C10EC6}" srcOrd="0" destOrd="0" parTransId="{B056C5AC-7A4B-4CE3-AF8E-E1CCF81E3997}" sibTransId="{26F6B9E5-E09B-4315-98E8-AB840DC65A12}"/>
    <dgm:cxn modelId="{7CA76CC4-F45B-4798-B018-72A9C13560DA}" type="presOf" srcId="{3C4E949B-FB05-42CE-8D4A-7A67C8942DFB}" destId="{4BACB768-3326-4FCC-BE75-D52C53D3B7DB}" srcOrd="0" destOrd="1" presId="urn:microsoft.com/office/officeart/2005/8/layout/vList5"/>
    <dgm:cxn modelId="{E6ABEC27-2D87-4FD9-81B2-308CDC7F4554}" srcId="{C6614030-2467-474D-8F7E-B901649C9016}" destId="{A3358C31-7E20-458E-8F7E-9415E3D2B3A7}" srcOrd="2" destOrd="0" parTransId="{B33A7725-EFAD-4B8C-8EA2-0C59C2C634DA}" sibTransId="{B8276C67-B455-472A-AFA3-0E12B814EFF0}"/>
    <dgm:cxn modelId="{A7122080-7F1E-42D8-ACA2-68909BAB7073}" type="presOf" srcId="{C6614030-2467-474D-8F7E-B901649C9016}" destId="{5D5C6E68-B6DD-49AA-BF95-4D50171A4DA8}" srcOrd="0" destOrd="0" presId="urn:microsoft.com/office/officeart/2005/8/layout/vList5"/>
    <dgm:cxn modelId="{343BB750-FC7C-4268-80C3-69DA787DC351}" type="presOf" srcId="{F335B1FF-F196-4117-96E7-6AE783EB67D2}" destId="{5E891FFF-247F-40A0-8CF2-92441D679689}" srcOrd="0" destOrd="1" presId="urn:microsoft.com/office/officeart/2005/8/layout/vList5"/>
    <dgm:cxn modelId="{E473C93D-A909-4034-AD02-6D3714336B1C}" srcId="{A3358C31-7E20-458E-8F7E-9415E3D2B3A7}" destId="{3C4E949B-FB05-42CE-8D4A-7A67C8942DFB}" srcOrd="1" destOrd="0" parTransId="{2A092DB5-F02B-4471-B778-585F6C5E97BD}" sibTransId="{CE858129-5CD3-4218-8883-8C961F599087}"/>
    <dgm:cxn modelId="{E2B36C78-7259-49DC-BC9C-F52E72B25E74}" type="presOf" srcId="{CC3DF914-9005-4698-B0C8-86EC2138C3BA}" destId="{E9A0C255-F075-465E-991C-38A3E2BCF42D}" srcOrd="0" destOrd="1" presId="urn:microsoft.com/office/officeart/2005/8/layout/vList5"/>
    <dgm:cxn modelId="{7E568AE2-7285-42CC-852C-B570C3463D9F}" srcId="{73FA6F4F-C30A-44F2-8112-A5F414D4B9EB}" destId="{DC4A2F06-9095-4F01-A5DB-A6463C1C313E}" srcOrd="0" destOrd="0" parTransId="{91154E0D-DE31-4180-B705-A812030A3F58}" sibTransId="{8CDA65B8-B4F5-4E31-A86D-41970391AF0A}"/>
    <dgm:cxn modelId="{3C1F4B64-B9B2-4FF7-A728-DFE60C30A69F}" type="presOf" srcId="{DC4A2F06-9095-4F01-A5DB-A6463C1C313E}" destId="{E9A0C255-F075-465E-991C-38A3E2BCF42D}" srcOrd="0" destOrd="0" presId="urn:microsoft.com/office/officeart/2005/8/layout/vList5"/>
    <dgm:cxn modelId="{C419B7E2-6094-4226-A44C-64D178D0DCFD}" type="presOf" srcId="{73FA6F4F-C30A-44F2-8112-A5F414D4B9EB}" destId="{DB5B2CB7-C24A-4233-BFD1-90863C9EE69A}" srcOrd="0" destOrd="0" presId="urn:microsoft.com/office/officeart/2005/8/layout/vList5"/>
    <dgm:cxn modelId="{61FEDB0A-6AB0-44FB-B298-873A7BA463C2}" srcId="{37E1D0CA-7595-4828-829E-CC47BE6CE19E}" destId="{F335B1FF-F196-4117-96E7-6AE783EB67D2}" srcOrd="1" destOrd="0" parTransId="{C282C901-E270-4E2F-8F1C-BCD625611261}" sibTransId="{89BA4858-02F4-4CB9-BE08-F647CAF9EE73}"/>
    <dgm:cxn modelId="{A938740C-EE5A-40BA-8DF4-E5A2B42CD224}" type="presOf" srcId="{AD9C3A36-7567-4911-85B6-AEC645C10EC6}" destId="{5E891FFF-247F-40A0-8CF2-92441D679689}" srcOrd="0" destOrd="0" presId="urn:microsoft.com/office/officeart/2005/8/layout/vList5"/>
    <dgm:cxn modelId="{2A3BE196-DD2E-4B6E-9EBC-125F5C5796E0}" srcId="{C6614030-2467-474D-8F7E-B901649C9016}" destId="{37E1D0CA-7595-4828-829E-CC47BE6CE19E}" srcOrd="1" destOrd="0" parTransId="{16C720BA-822A-4FEB-B420-7927261E56E3}" sibTransId="{A53E70D1-7854-46F5-8B43-7EE6B2C85A9A}"/>
    <dgm:cxn modelId="{E2E67E0A-125A-4AF4-B9A2-4302ECE7AE33}" type="presOf" srcId="{5E694FD6-F62F-4A1C-B13A-54484A5229F5}" destId="{4BACB768-3326-4FCC-BE75-D52C53D3B7DB}" srcOrd="0" destOrd="0" presId="urn:microsoft.com/office/officeart/2005/8/layout/vList5"/>
    <dgm:cxn modelId="{550F5D17-244C-4CA3-A922-8D4ED12D1D3B}" type="presOf" srcId="{37E1D0CA-7595-4828-829E-CC47BE6CE19E}" destId="{2DB60D96-19F4-4D27-8883-EFC5E901E263}" srcOrd="0" destOrd="0" presId="urn:microsoft.com/office/officeart/2005/8/layout/vList5"/>
    <dgm:cxn modelId="{08DB7818-F0BB-4965-871F-E73FD22BC9D5}" type="presOf" srcId="{A3358C31-7E20-458E-8F7E-9415E3D2B3A7}" destId="{DE6B5F1F-12A6-4620-B49E-29FFED74536A}" srcOrd="0" destOrd="0" presId="urn:microsoft.com/office/officeart/2005/8/layout/vList5"/>
    <dgm:cxn modelId="{646B40C1-0616-47E4-9452-1F6AD05F8383}" srcId="{73FA6F4F-C30A-44F2-8112-A5F414D4B9EB}" destId="{CC3DF914-9005-4698-B0C8-86EC2138C3BA}" srcOrd="1" destOrd="0" parTransId="{2D1BCE6A-CAAA-4F18-9FC6-1B20C3831AFB}" sibTransId="{53F46C84-F34A-4F10-8D32-F66DD4E841AD}"/>
    <dgm:cxn modelId="{2FE27DBE-8B46-4F5F-9A38-9495AED8BE34}" srcId="{A3358C31-7E20-458E-8F7E-9415E3D2B3A7}" destId="{5E694FD6-F62F-4A1C-B13A-54484A5229F5}" srcOrd="0" destOrd="0" parTransId="{1E4ECDA0-3841-47CA-96E6-3B18D6CF2440}" sibTransId="{7D76FC3B-04DB-4B32-88CE-EFE1B4CDF05C}"/>
    <dgm:cxn modelId="{4F871788-03AF-4864-9663-177DAE207ED2}" srcId="{C6614030-2467-474D-8F7E-B901649C9016}" destId="{73FA6F4F-C30A-44F2-8112-A5F414D4B9EB}" srcOrd="0" destOrd="0" parTransId="{4120FF1C-A8AC-444B-A8E1-CD88872959C7}" sibTransId="{EB4837C1-E7CE-4208-8FAB-3139849E7E3E}"/>
    <dgm:cxn modelId="{29DEBE8D-9DEC-4C82-893D-8F21F3646608}" type="presParOf" srcId="{5D5C6E68-B6DD-49AA-BF95-4D50171A4DA8}" destId="{B1D81547-F67F-44F1-AA72-5D0D7427484E}" srcOrd="0" destOrd="0" presId="urn:microsoft.com/office/officeart/2005/8/layout/vList5"/>
    <dgm:cxn modelId="{A041E7A1-F032-4345-9DFF-10FB2B69ED91}" type="presParOf" srcId="{B1D81547-F67F-44F1-AA72-5D0D7427484E}" destId="{DB5B2CB7-C24A-4233-BFD1-90863C9EE69A}" srcOrd="0" destOrd="0" presId="urn:microsoft.com/office/officeart/2005/8/layout/vList5"/>
    <dgm:cxn modelId="{C294B2AC-9234-41BB-AE60-5519E27878DB}" type="presParOf" srcId="{B1D81547-F67F-44F1-AA72-5D0D7427484E}" destId="{E9A0C255-F075-465E-991C-38A3E2BCF42D}" srcOrd="1" destOrd="0" presId="urn:microsoft.com/office/officeart/2005/8/layout/vList5"/>
    <dgm:cxn modelId="{162162C6-2E91-4FBF-9582-17582EFCCC56}" type="presParOf" srcId="{5D5C6E68-B6DD-49AA-BF95-4D50171A4DA8}" destId="{87723B47-7B0A-42A6-BA20-044EA99E5F1F}" srcOrd="1" destOrd="0" presId="urn:microsoft.com/office/officeart/2005/8/layout/vList5"/>
    <dgm:cxn modelId="{5060AA4C-B93A-49A5-9CF7-E3734DBF18ED}" type="presParOf" srcId="{5D5C6E68-B6DD-49AA-BF95-4D50171A4DA8}" destId="{17E8EABE-0188-4AA9-B89C-117846D4FB66}" srcOrd="2" destOrd="0" presId="urn:microsoft.com/office/officeart/2005/8/layout/vList5"/>
    <dgm:cxn modelId="{D48C1690-CE8B-4129-AD8A-27E17F5416AC}" type="presParOf" srcId="{17E8EABE-0188-4AA9-B89C-117846D4FB66}" destId="{2DB60D96-19F4-4D27-8883-EFC5E901E263}" srcOrd="0" destOrd="0" presId="urn:microsoft.com/office/officeart/2005/8/layout/vList5"/>
    <dgm:cxn modelId="{2F11FC54-DDA6-4796-9BEA-C8CB7CCDA769}" type="presParOf" srcId="{17E8EABE-0188-4AA9-B89C-117846D4FB66}" destId="{5E891FFF-247F-40A0-8CF2-92441D679689}" srcOrd="1" destOrd="0" presId="urn:microsoft.com/office/officeart/2005/8/layout/vList5"/>
    <dgm:cxn modelId="{27E5D601-E645-417F-8436-8BE2B62BF1E2}" type="presParOf" srcId="{5D5C6E68-B6DD-49AA-BF95-4D50171A4DA8}" destId="{7E924B33-903F-4195-8696-11F8643C0E7A}" srcOrd="3" destOrd="0" presId="urn:microsoft.com/office/officeart/2005/8/layout/vList5"/>
    <dgm:cxn modelId="{ADFCD9EB-A380-47F6-8D0C-AFE1961E6B7F}" type="presParOf" srcId="{5D5C6E68-B6DD-49AA-BF95-4D50171A4DA8}" destId="{558EFF0D-9D2B-4796-B94D-08832B5D6E4F}" srcOrd="4" destOrd="0" presId="urn:microsoft.com/office/officeart/2005/8/layout/vList5"/>
    <dgm:cxn modelId="{601367EA-0B18-4C6D-BA8D-1F4D6A24D928}" type="presParOf" srcId="{558EFF0D-9D2B-4796-B94D-08832B5D6E4F}" destId="{DE6B5F1F-12A6-4620-B49E-29FFED74536A}" srcOrd="0" destOrd="0" presId="urn:microsoft.com/office/officeart/2005/8/layout/vList5"/>
    <dgm:cxn modelId="{8F40E0BD-5BC0-4328-860C-2396C3E8CF47}" type="presParOf" srcId="{558EFF0D-9D2B-4796-B94D-08832B5D6E4F}" destId="{4BACB768-3326-4FCC-BE75-D52C53D3B7D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62D0B2-531E-4C7D-B40C-23C885D75898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9E0392C-2093-4F96-ACC0-291E51652DE4}">
      <dgm:prSet phldrT="[Text]"/>
      <dgm:spPr/>
      <dgm:t>
        <a:bodyPr/>
        <a:lstStyle/>
        <a:p>
          <a:r>
            <a:rPr lang="cs-CZ" dirty="0" smtClean="0"/>
            <a:t>PSTRUHOVÉ</a:t>
          </a:r>
          <a:endParaRPr lang="cs-CZ" dirty="0"/>
        </a:p>
      </dgm:t>
    </dgm:pt>
    <dgm:pt modelId="{5258FC5F-D029-412A-B956-078668B11AE8}" type="parTrans" cxnId="{6C744336-D181-42A7-B234-08FE31DD48FC}">
      <dgm:prSet/>
      <dgm:spPr/>
      <dgm:t>
        <a:bodyPr/>
        <a:lstStyle/>
        <a:p>
          <a:endParaRPr lang="cs-CZ"/>
        </a:p>
      </dgm:t>
    </dgm:pt>
    <dgm:pt modelId="{5936479E-1419-4628-A8A3-1E5721AC780E}" type="sibTrans" cxnId="{6C744336-D181-42A7-B234-08FE31DD48FC}">
      <dgm:prSet/>
      <dgm:spPr/>
      <dgm:t>
        <a:bodyPr/>
        <a:lstStyle/>
        <a:p>
          <a:endParaRPr lang="cs-CZ"/>
        </a:p>
      </dgm:t>
    </dgm:pt>
    <dgm:pt modelId="{E6A7C247-11B7-4553-ABEF-8C0C36F21DE0}">
      <dgm:prSet phldrT="[Text]"/>
      <dgm:spPr/>
      <dgm:t>
        <a:bodyPr/>
        <a:lstStyle/>
        <a:p>
          <a:r>
            <a:rPr lang="cs-CZ" dirty="0" smtClean="0"/>
            <a:t>pstruh obecný</a:t>
          </a:r>
          <a:endParaRPr lang="cs-CZ" dirty="0"/>
        </a:p>
      </dgm:t>
    </dgm:pt>
    <dgm:pt modelId="{F2263CDA-A21D-45B3-A5A4-83F802EA15FB}" type="parTrans" cxnId="{F1589465-7ED8-44FC-9046-96F02BA9EC41}">
      <dgm:prSet/>
      <dgm:spPr/>
      <dgm:t>
        <a:bodyPr/>
        <a:lstStyle/>
        <a:p>
          <a:endParaRPr lang="cs-CZ"/>
        </a:p>
      </dgm:t>
    </dgm:pt>
    <dgm:pt modelId="{4F5F3767-E6BA-4F86-98CA-B5C3E98BFAE3}" type="sibTrans" cxnId="{F1589465-7ED8-44FC-9046-96F02BA9EC41}">
      <dgm:prSet/>
      <dgm:spPr/>
      <dgm:t>
        <a:bodyPr/>
        <a:lstStyle/>
        <a:p>
          <a:endParaRPr lang="cs-CZ"/>
        </a:p>
      </dgm:t>
    </dgm:pt>
    <dgm:pt modelId="{513BA92B-8DF1-4CBC-A1A5-5CE54BF3C29F}">
      <dgm:prSet phldrT="[Text]"/>
      <dgm:spPr/>
      <dgm:t>
        <a:bodyPr/>
        <a:lstStyle/>
        <a:p>
          <a:r>
            <a:rPr lang="cs-CZ" dirty="0" smtClean="0"/>
            <a:t>PARMOVÉ</a:t>
          </a:r>
          <a:endParaRPr lang="cs-CZ" dirty="0"/>
        </a:p>
      </dgm:t>
    </dgm:pt>
    <dgm:pt modelId="{C0A37085-A434-4DBD-80A0-3FE490B427DF}" type="parTrans" cxnId="{7E992164-C473-4A55-AD06-BBE082E13A5E}">
      <dgm:prSet/>
      <dgm:spPr/>
      <dgm:t>
        <a:bodyPr/>
        <a:lstStyle/>
        <a:p>
          <a:endParaRPr lang="cs-CZ"/>
        </a:p>
      </dgm:t>
    </dgm:pt>
    <dgm:pt modelId="{1928AB08-2857-4353-AEBC-4C90A323FBE1}" type="sibTrans" cxnId="{7E992164-C473-4A55-AD06-BBE082E13A5E}">
      <dgm:prSet/>
      <dgm:spPr/>
      <dgm:t>
        <a:bodyPr/>
        <a:lstStyle/>
        <a:p>
          <a:endParaRPr lang="cs-CZ"/>
        </a:p>
      </dgm:t>
    </dgm:pt>
    <dgm:pt modelId="{9620CAC5-7CD7-42EF-AC20-D578AFB02631}">
      <dgm:prSet phldrT="[Text]"/>
      <dgm:spPr/>
      <dgm:t>
        <a:bodyPr/>
        <a:lstStyle/>
        <a:p>
          <a:r>
            <a:rPr lang="cs-CZ" dirty="0" smtClean="0"/>
            <a:t>parma obecná</a:t>
          </a:r>
          <a:endParaRPr lang="cs-CZ" dirty="0"/>
        </a:p>
      </dgm:t>
    </dgm:pt>
    <dgm:pt modelId="{E9357E26-6543-408F-A33C-024755F3916A}" type="parTrans" cxnId="{4351C124-997A-4C0C-9F58-B24FB00035CB}">
      <dgm:prSet/>
      <dgm:spPr/>
      <dgm:t>
        <a:bodyPr/>
        <a:lstStyle/>
        <a:p>
          <a:endParaRPr lang="cs-CZ"/>
        </a:p>
      </dgm:t>
    </dgm:pt>
    <dgm:pt modelId="{9484532B-30E1-48F8-9D06-6E250DC669CA}" type="sibTrans" cxnId="{4351C124-997A-4C0C-9F58-B24FB00035CB}">
      <dgm:prSet/>
      <dgm:spPr/>
      <dgm:t>
        <a:bodyPr/>
        <a:lstStyle/>
        <a:p>
          <a:endParaRPr lang="cs-CZ"/>
        </a:p>
      </dgm:t>
    </dgm:pt>
    <dgm:pt modelId="{B203F973-2D7A-4606-AC3E-BA4B84029EF3}">
      <dgm:prSet phldrT="[Text]"/>
      <dgm:spPr/>
      <dgm:t>
        <a:bodyPr/>
        <a:lstStyle/>
        <a:p>
          <a:r>
            <a:rPr lang="cs-CZ" dirty="0" smtClean="0"/>
            <a:t>CEJNOVÉ</a:t>
          </a:r>
          <a:endParaRPr lang="cs-CZ" dirty="0"/>
        </a:p>
      </dgm:t>
    </dgm:pt>
    <dgm:pt modelId="{58D49AB6-9CEF-4F2F-9A3C-0EBAC819BB6A}" type="parTrans" cxnId="{4A8BD8A0-04DA-4BC0-80A5-AE19F978C2F5}">
      <dgm:prSet/>
      <dgm:spPr/>
      <dgm:t>
        <a:bodyPr/>
        <a:lstStyle/>
        <a:p>
          <a:endParaRPr lang="cs-CZ"/>
        </a:p>
      </dgm:t>
    </dgm:pt>
    <dgm:pt modelId="{BACA83CB-28FC-447E-9B25-CD910E71195C}" type="sibTrans" cxnId="{4A8BD8A0-04DA-4BC0-80A5-AE19F978C2F5}">
      <dgm:prSet/>
      <dgm:spPr/>
      <dgm:t>
        <a:bodyPr/>
        <a:lstStyle/>
        <a:p>
          <a:endParaRPr lang="cs-CZ"/>
        </a:p>
      </dgm:t>
    </dgm:pt>
    <dgm:pt modelId="{EEA74057-F0E1-4BCD-BC90-EE4F3A823111}">
      <dgm:prSet/>
      <dgm:spPr/>
      <dgm:t>
        <a:bodyPr/>
        <a:lstStyle/>
        <a:p>
          <a:r>
            <a:rPr lang="cs-CZ" dirty="0" smtClean="0"/>
            <a:t>LIPANOVÉ</a:t>
          </a:r>
          <a:endParaRPr lang="cs-CZ" dirty="0"/>
        </a:p>
      </dgm:t>
    </dgm:pt>
    <dgm:pt modelId="{DD922C19-EE07-4702-B663-2A6416732A20}" type="parTrans" cxnId="{5D2972CB-04B1-48E1-B5E3-AB8C39B4AAA4}">
      <dgm:prSet/>
      <dgm:spPr/>
      <dgm:t>
        <a:bodyPr/>
        <a:lstStyle/>
        <a:p>
          <a:endParaRPr lang="cs-CZ"/>
        </a:p>
      </dgm:t>
    </dgm:pt>
    <dgm:pt modelId="{2E487DF9-4E02-4716-AE0F-D3FE7F9E9153}" type="sibTrans" cxnId="{5D2972CB-04B1-48E1-B5E3-AB8C39B4AAA4}">
      <dgm:prSet/>
      <dgm:spPr/>
      <dgm:t>
        <a:bodyPr/>
        <a:lstStyle/>
        <a:p>
          <a:endParaRPr lang="cs-CZ"/>
        </a:p>
      </dgm:t>
    </dgm:pt>
    <dgm:pt modelId="{30ADAB56-922B-4273-92FC-2E9FC1B9F641}">
      <dgm:prSet/>
      <dgm:spPr/>
      <dgm:t>
        <a:bodyPr/>
        <a:lstStyle/>
        <a:p>
          <a:r>
            <a:rPr lang="cs-CZ" dirty="0" smtClean="0"/>
            <a:t>lipan podhorní</a:t>
          </a:r>
          <a:endParaRPr lang="cs-CZ" dirty="0"/>
        </a:p>
      </dgm:t>
    </dgm:pt>
    <dgm:pt modelId="{AB4415D8-4F66-4B92-BEBB-F8D16F91716F}" type="parTrans" cxnId="{5A8566FB-A835-453D-B93E-D3F66B8F281F}">
      <dgm:prSet/>
      <dgm:spPr/>
      <dgm:t>
        <a:bodyPr/>
        <a:lstStyle/>
        <a:p>
          <a:endParaRPr lang="cs-CZ"/>
        </a:p>
      </dgm:t>
    </dgm:pt>
    <dgm:pt modelId="{2316926F-4950-4E3E-A544-AEC924C21022}" type="sibTrans" cxnId="{5A8566FB-A835-453D-B93E-D3F66B8F281F}">
      <dgm:prSet/>
      <dgm:spPr/>
      <dgm:t>
        <a:bodyPr/>
        <a:lstStyle/>
        <a:p>
          <a:endParaRPr lang="cs-CZ"/>
        </a:p>
      </dgm:t>
    </dgm:pt>
    <dgm:pt modelId="{F9595E33-3F52-44D4-AE54-AE082EB2F274}">
      <dgm:prSet/>
      <dgm:spPr/>
      <dgm:t>
        <a:bodyPr/>
        <a:lstStyle/>
        <a:p>
          <a:r>
            <a:rPr lang="cs-CZ" dirty="0" smtClean="0"/>
            <a:t>cejn velký</a:t>
          </a:r>
          <a:endParaRPr lang="cs-CZ" dirty="0"/>
        </a:p>
      </dgm:t>
    </dgm:pt>
    <dgm:pt modelId="{B99A3B64-B934-4D2B-BF80-E13BF0B5D356}" type="parTrans" cxnId="{959C0B58-2335-49A6-BA28-ABE42115ECC7}">
      <dgm:prSet/>
      <dgm:spPr/>
      <dgm:t>
        <a:bodyPr/>
        <a:lstStyle/>
        <a:p>
          <a:endParaRPr lang="cs-CZ"/>
        </a:p>
      </dgm:t>
    </dgm:pt>
    <dgm:pt modelId="{D43AFAD9-83F1-4C60-BF08-5B0B48B3D7CD}" type="sibTrans" cxnId="{959C0B58-2335-49A6-BA28-ABE42115ECC7}">
      <dgm:prSet/>
      <dgm:spPr/>
      <dgm:t>
        <a:bodyPr/>
        <a:lstStyle/>
        <a:p>
          <a:endParaRPr lang="cs-CZ"/>
        </a:p>
      </dgm:t>
    </dgm:pt>
    <dgm:pt modelId="{072BCD5F-D57A-4C65-985F-B97F11F667D8}" type="pres">
      <dgm:prSet presAssocID="{C362D0B2-531E-4C7D-B40C-23C885D7589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53F01D-BCCD-4BD2-9C34-D2876FA247E6}" type="pres">
      <dgm:prSet presAssocID="{B9E0392C-2093-4F96-ACC0-291E51652DE4}" presName="composite" presStyleCnt="0"/>
      <dgm:spPr/>
    </dgm:pt>
    <dgm:pt modelId="{5D6A7038-1DCF-410F-B922-F5991B1382F7}" type="pres">
      <dgm:prSet presAssocID="{B9E0392C-2093-4F96-ACC0-291E51652DE4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54CD05-12E4-4682-9BD7-5DEDAB98C3A6}" type="pres">
      <dgm:prSet presAssocID="{B9E0392C-2093-4F96-ACC0-291E51652DE4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FB0F5A-5A24-46F3-9046-BE4C8EF7BDEE}" type="pres">
      <dgm:prSet presAssocID="{5936479E-1419-4628-A8A3-1E5721AC780E}" presName="space" presStyleCnt="0"/>
      <dgm:spPr/>
    </dgm:pt>
    <dgm:pt modelId="{7A5D8294-34C7-4B25-A322-C53FD4F59E86}" type="pres">
      <dgm:prSet presAssocID="{EEA74057-F0E1-4BCD-BC90-EE4F3A823111}" presName="composite" presStyleCnt="0"/>
      <dgm:spPr/>
    </dgm:pt>
    <dgm:pt modelId="{DADBB15F-3AD2-4802-A9F3-ACFF5BF9FC69}" type="pres">
      <dgm:prSet presAssocID="{EEA74057-F0E1-4BCD-BC90-EE4F3A823111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AC7566-0EF8-47CD-827B-00664426A262}" type="pres">
      <dgm:prSet presAssocID="{EEA74057-F0E1-4BCD-BC90-EE4F3A823111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0D6344-0523-4B9C-9E4B-51107B8A7C2B}" type="pres">
      <dgm:prSet presAssocID="{2E487DF9-4E02-4716-AE0F-D3FE7F9E9153}" presName="space" presStyleCnt="0"/>
      <dgm:spPr/>
    </dgm:pt>
    <dgm:pt modelId="{9D894DF7-47B8-48D1-9960-CC89113E22A0}" type="pres">
      <dgm:prSet presAssocID="{513BA92B-8DF1-4CBC-A1A5-5CE54BF3C29F}" presName="composite" presStyleCnt="0"/>
      <dgm:spPr/>
    </dgm:pt>
    <dgm:pt modelId="{C6EB531D-3525-406F-81E8-976A5F63B87D}" type="pres">
      <dgm:prSet presAssocID="{513BA92B-8DF1-4CBC-A1A5-5CE54BF3C29F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330270-45CC-4CD8-8C74-3E542A82AFC4}" type="pres">
      <dgm:prSet presAssocID="{513BA92B-8DF1-4CBC-A1A5-5CE54BF3C29F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4310FD-386D-4CB7-A6AA-ACB748D08A6A}" type="pres">
      <dgm:prSet presAssocID="{1928AB08-2857-4353-AEBC-4C90A323FBE1}" presName="space" presStyleCnt="0"/>
      <dgm:spPr/>
    </dgm:pt>
    <dgm:pt modelId="{41FCB280-A2E5-4C32-A1AB-627872710E44}" type="pres">
      <dgm:prSet presAssocID="{B203F973-2D7A-4606-AC3E-BA4B84029EF3}" presName="composite" presStyleCnt="0"/>
      <dgm:spPr/>
    </dgm:pt>
    <dgm:pt modelId="{E55A7BFC-A16C-4A36-B151-381FB2381058}" type="pres">
      <dgm:prSet presAssocID="{B203F973-2D7A-4606-AC3E-BA4B84029EF3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B90A1F-C976-4911-8192-04533C1E4BA8}" type="pres">
      <dgm:prSet presAssocID="{B203F973-2D7A-4606-AC3E-BA4B84029EF3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1A87477-4BD0-4A17-9345-0531BF53C05A}" type="presOf" srcId="{C362D0B2-531E-4C7D-B40C-23C885D75898}" destId="{072BCD5F-D57A-4C65-985F-B97F11F667D8}" srcOrd="0" destOrd="0" presId="urn:microsoft.com/office/officeart/2005/8/layout/hList1"/>
    <dgm:cxn modelId="{A14703F7-C82C-4776-B6AE-7E6344FA3D5F}" type="presOf" srcId="{EEA74057-F0E1-4BCD-BC90-EE4F3A823111}" destId="{DADBB15F-3AD2-4802-A9F3-ACFF5BF9FC69}" srcOrd="0" destOrd="0" presId="urn:microsoft.com/office/officeart/2005/8/layout/hList1"/>
    <dgm:cxn modelId="{959C0B58-2335-49A6-BA28-ABE42115ECC7}" srcId="{B203F973-2D7A-4606-AC3E-BA4B84029EF3}" destId="{F9595E33-3F52-44D4-AE54-AE082EB2F274}" srcOrd="0" destOrd="0" parTransId="{B99A3B64-B934-4D2B-BF80-E13BF0B5D356}" sibTransId="{D43AFAD9-83F1-4C60-BF08-5B0B48B3D7CD}"/>
    <dgm:cxn modelId="{0FFC926B-CAF5-48BF-B0FF-C5ED26404DF2}" type="presOf" srcId="{F9595E33-3F52-44D4-AE54-AE082EB2F274}" destId="{75B90A1F-C976-4911-8192-04533C1E4BA8}" srcOrd="0" destOrd="0" presId="urn:microsoft.com/office/officeart/2005/8/layout/hList1"/>
    <dgm:cxn modelId="{1DF7541D-5696-4355-845B-C2B4AEFFE069}" type="presOf" srcId="{E6A7C247-11B7-4553-ABEF-8C0C36F21DE0}" destId="{F154CD05-12E4-4682-9BD7-5DEDAB98C3A6}" srcOrd="0" destOrd="0" presId="urn:microsoft.com/office/officeart/2005/8/layout/hList1"/>
    <dgm:cxn modelId="{7EAE34DF-9605-4A5C-84F7-A1B40E926157}" type="presOf" srcId="{513BA92B-8DF1-4CBC-A1A5-5CE54BF3C29F}" destId="{C6EB531D-3525-406F-81E8-976A5F63B87D}" srcOrd="0" destOrd="0" presId="urn:microsoft.com/office/officeart/2005/8/layout/hList1"/>
    <dgm:cxn modelId="{7E992164-C473-4A55-AD06-BBE082E13A5E}" srcId="{C362D0B2-531E-4C7D-B40C-23C885D75898}" destId="{513BA92B-8DF1-4CBC-A1A5-5CE54BF3C29F}" srcOrd="2" destOrd="0" parTransId="{C0A37085-A434-4DBD-80A0-3FE490B427DF}" sibTransId="{1928AB08-2857-4353-AEBC-4C90A323FBE1}"/>
    <dgm:cxn modelId="{A4342AB6-0348-4313-9942-EE36D5247E64}" type="presOf" srcId="{B203F973-2D7A-4606-AC3E-BA4B84029EF3}" destId="{E55A7BFC-A16C-4A36-B151-381FB2381058}" srcOrd="0" destOrd="0" presId="urn:microsoft.com/office/officeart/2005/8/layout/hList1"/>
    <dgm:cxn modelId="{5A8566FB-A835-453D-B93E-D3F66B8F281F}" srcId="{EEA74057-F0E1-4BCD-BC90-EE4F3A823111}" destId="{30ADAB56-922B-4273-92FC-2E9FC1B9F641}" srcOrd="0" destOrd="0" parTransId="{AB4415D8-4F66-4B92-BEBB-F8D16F91716F}" sibTransId="{2316926F-4950-4E3E-A544-AEC924C21022}"/>
    <dgm:cxn modelId="{96361DAC-DF2D-41B2-B8E2-B13FAEEB9B0A}" type="presOf" srcId="{9620CAC5-7CD7-42EF-AC20-D578AFB02631}" destId="{92330270-45CC-4CD8-8C74-3E542A82AFC4}" srcOrd="0" destOrd="0" presId="urn:microsoft.com/office/officeart/2005/8/layout/hList1"/>
    <dgm:cxn modelId="{F1589465-7ED8-44FC-9046-96F02BA9EC41}" srcId="{B9E0392C-2093-4F96-ACC0-291E51652DE4}" destId="{E6A7C247-11B7-4553-ABEF-8C0C36F21DE0}" srcOrd="0" destOrd="0" parTransId="{F2263CDA-A21D-45B3-A5A4-83F802EA15FB}" sibTransId="{4F5F3767-E6BA-4F86-98CA-B5C3E98BFAE3}"/>
    <dgm:cxn modelId="{4A8BD8A0-04DA-4BC0-80A5-AE19F978C2F5}" srcId="{C362D0B2-531E-4C7D-B40C-23C885D75898}" destId="{B203F973-2D7A-4606-AC3E-BA4B84029EF3}" srcOrd="3" destOrd="0" parTransId="{58D49AB6-9CEF-4F2F-9A3C-0EBAC819BB6A}" sibTransId="{BACA83CB-28FC-447E-9B25-CD910E71195C}"/>
    <dgm:cxn modelId="{6C744336-D181-42A7-B234-08FE31DD48FC}" srcId="{C362D0B2-531E-4C7D-B40C-23C885D75898}" destId="{B9E0392C-2093-4F96-ACC0-291E51652DE4}" srcOrd="0" destOrd="0" parTransId="{5258FC5F-D029-412A-B956-078668B11AE8}" sibTransId="{5936479E-1419-4628-A8A3-1E5721AC780E}"/>
    <dgm:cxn modelId="{598E155D-EBC5-4D0B-AEA3-20AB8DB6D6D5}" type="presOf" srcId="{30ADAB56-922B-4273-92FC-2E9FC1B9F641}" destId="{D6AC7566-0EF8-47CD-827B-00664426A262}" srcOrd="0" destOrd="0" presId="urn:microsoft.com/office/officeart/2005/8/layout/hList1"/>
    <dgm:cxn modelId="{A41445CC-96FD-41A1-9AD4-968B7C43332A}" type="presOf" srcId="{B9E0392C-2093-4F96-ACC0-291E51652DE4}" destId="{5D6A7038-1DCF-410F-B922-F5991B1382F7}" srcOrd="0" destOrd="0" presId="urn:microsoft.com/office/officeart/2005/8/layout/hList1"/>
    <dgm:cxn modelId="{4351C124-997A-4C0C-9F58-B24FB00035CB}" srcId="{513BA92B-8DF1-4CBC-A1A5-5CE54BF3C29F}" destId="{9620CAC5-7CD7-42EF-AC20-D578AFB02631}" srcOrd="0" destOrd="0" parTransId="{E9357E26-6543-408F-A33C-024755F3916A}" sibTransId="{9484532B-30E1-48F8-9D06-6E250DC669CA}"/>
    <dgm:cxn modelId="{5D2972CB-04B1-48E1-B5E3-AB8C39B4AAA4}" srcId="{C362D0B2-531E-4C7D-B40C-23C885D75898}" destId="{EEA74057-F0E1-4BCD-BC90-EE4F3A823111}" srcOrd="1" destOrd="0" parTransId="{DD922C19-EE07-4702-B663-2A6416732A20}" sibTransId="{2E487DF9-4E02-4716-AE0F-D3FE7F9E9153}"/>
    <dgm:cxn modelId="{19817A55-42EB-4E3D-9212-77F2CB67C3B2}" type="presParOf" srcId="{072BCD5F-D57A-4C65-985F-B97F11F667D8}" destId="{2A53F01D-BCCD-4BD2-9C34-D2876FA247E6}" srcOrd="0" destOrd="0" presId="urn:microsoft.com/office/officeart/2005/8/layout/hList1"/>
    <dgm:cxn modelId="{1CD5047C-434B-45F0-AFFE-72AD1847C181}" type="presParOf" srcId="{2A53F01D-BCCD-4BD2-9C34-D2876FA247E6}" destId="{5D6A7038-1DCF-410F-B922-F5991B1382F7}" srcOrd="0" destOrd="0" presId="urn:microsoft.com/office/officeart/2005/8/layout/hList1"/>
    <dgm:cxn modelId="{2374ED39-7F89-465A-8E20-9F4CB26F3867}" type="presParOf" srcId="{2A53F01D-BCCD-4BD2-9C34-D2876FA247E6}" destId="{F154CD05-12E4-4682-9BD7-5DEDAB98C3A6}" srcOrd="1" destOrd="0" presId="urn:microsoft.com/office/officeart/2005/8/layout/hList1"/>
    <dgm:cxn modelId="{E68447EF-7463-45F3-8EDB-63095E128E47}" type="presParOf" srcId="{072BCD5F-D57A-4C65-985F-B97F11F667D8}" destId="{1CFB0F5A-5A24-46F3-9046-BE4C8EF7BDEE}" srcOrd="1" destOrd="0" presId="urn:microsoft.com/office/officeart/2005/8/layout/hList1"/>
    <dgm:cxn modelId="{7A9E1B90-0E2A-43A5-B7E2-A4D0BB028395}" type="presParOf" srcId="{072BCD5F-D57A-4C65-985F-B97F11F667D8}" destId="{7A5D8294-34C7-4B25-A322-C53FD4F59E86}" srcOrd="2" destOrd="0" presId="urn:microsoft.com/office/officeart/2005/8/layout/hList1"/>
    <dgm:cxn modelId="{C4EB3C68-D196-4CAE-BE13-53C78AFB9B93}" type="presParOf" srcId="{7A5D8294-34C7-4B25-A322-C53FD4F59E86}" destId="{DADBB15F-3AD2-4802-A9F3-ACFF5BF9FC69}" srcOrd="0" destOrd="0" presId="urn:microsoft.com/office/officeart/2005/8/layout/hList1"/>
    <dgm:cxn modelId="{9D087F40-1A45-4163-BC0B-D729D8E1D21F}" type="presParOf" srcId="{7A5D8294-34C7-4B25-A322-C53FD4F59E86}" destId="{D6AC7566-0EF8-47CD-827B-00664426A262}" srcOrd="1" destOrd="0" presId="urn:microsoft.com/office/officeart/2005/8/layout/hList1"/>
    <dgm:cxn modelId="{5CB977AB-7748-4464-A218-873D5899EF9F}" type="presParOf" srcId="{072BCD5F-D57A-4C65-985F-B97F11F667D8}" destId="{690D6344-0523-4B9C-9E4B-51107B8A7C2B}" srcOrd="3" destOrd="0" presId="urn:microsoft.com/office/officeart/2005/8/layout/hList1"/>
    <dgm:cxn modelId="{31B0FBC2-6355-4634-AEAE-CBF746FFE9D4}" type="presParOf" srcId="{072BCD5F-D57A-4C65-985F-B97F11F667D8}" destId="{9D894DF7-47B8-48D1-9960-CC89113E22A0}" srcOrd="4" destOrd="0" presId="urn:microsoft.com/office/officeart/2005/8/layout/hList1"/>
    <dgm:cxn modelId="{D230BABF-AD59-4FB3-BA67-4A3A032BB22B}" type="presParOf" srcId="{9D894DF7-47B8-48D1-9960-CC89113E22A0}" destId="{C6EB531D-3525-406F-81E8-976A5F63B87D}" srcOrd="0" destOrd="0" presId="urn:microsoft.com/office/officeart/2005/8/layout/hList1"/>
    <dgm:cxn modelId="{19518A89-F2D1-4AB0-9AC6-5110B560D9F7}" type="presParOf" srcId="{9D894DF7-47B8-48D1-9960-CC89113E22A0}" destId="{92330270-45CC-4CD8-8C74-3E542A82AFC4}" srcOrd="1" destOrd="0" presId="urn:microsoft.com/office/officeart/2005/8/layout/hList1"/>
    <dgm:cxn modelId="{94A07C1E-3A98-4C2B-850C-80631EA7C2FF}" type="presParOf" srcId="{072BCD5F-D57A-4C65-985F-B97F11F667D8}" destId="{CF4310FD-386D-4CB7-A6AA-ACB748D08A6A}" srcOrd="5" destOrd="0" presId="urn:microsoft.com/office/officeart/2005/8/layout/hList1"/>
    <dgm:cxn modelId="{C3AEAA8C-4C6C-42EE-8536-EA3E7B264B41}" type="presParOf" srcId="{072BCD5F-D57A-4C65-985F-B97F11F667D8}" destId="{41FCB280-A2E5-4C32-A1AB-627872710E44}" srcOrd="6" destOrd="0" presId="urn:microsoft.com/office/officeart/2005/8/layout/hList1"/>
    <dgm:cxn modelId="{F599ACA4-8DE6-41DF-90EF-5B5E130855CD}" type="presParOf" srcId="{41FCB280-A2E5-4C32-A1AB-627872710E44}" destId="{E55A7BFC-A16C-4A36-B151-381FB2381058}" srcOrd="0" destOrd="0" presId="urn:microsoft.com/office/officeart/2005/8/layout/hList1"/>
    <dgm:cxn modelId="{12156454-947D-402F-8C9B-0FFF4B231B78}" type="presParOf" srcId="{41FCB280-A2E5-4C32-A1AB-627872710E44}" destId="{75B90A1F-C976-4911-8192-04533C1E4BA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4B37DE-F053-4A64-BBD4-66D1569662F4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8C9CA2A-3343-4650-AFDC-7C073F3C0AB9}">
      <dgm:prSet phldrT="[Text]"/>
      <dgm:spPr/>
      <dgm:t>
        <a:bodyPr/>
        <a:lstStyle/>
        <a:p>
          <a:pPr algn="ctr"/>
          <a:r>
            <a:rPr lang="cs-CZ" dirty="0" smtClean="0"/>
            <a:t>DRAVÉ</a:t>
          </a:r>
          <a:endParaRPr lang="cs-CZ" dirty="0"/>
        </a:p>
      </dgm:t>
    </dgm:pt>
    <dgm:pt modelId="{6C922859-64EA-41E2-9AED-4B97369F606F}" type="parTrans" cxnId="{E26548DC-6478-4673-BB0F-727A516D6D6A}">
      <dgm:prSet/>
      <dgm:spPr/>
      <dgm:t>
        <a:bodyPr/>
        <a:lstStyle/>
        <a:p>
          <a:pPr algn="ctr"/>
          <a:endParaRPr lang="cs-CZ"/>
        </a:p>
      </dgm:t>
    </dgm:pt>
    <dgm:pt modelId="{536E2FE9-2F6B-4487-854A-5CDB6DDADBBE}" type="sibTrans" cxnId="{E26548DC-6478-4673-BB0F-727A516D6D6A}">
      <dgm:prSet/>
      <dgm:spPr/>
      <dgm:t>
        <a:bodyPr/>
        <a:lstStyle/>
        <a:p>
          <a:pPr algn="ctr"/>
          <a:endParaRPr lang="cs-CZ"/>
        </a:p>
      </dgm:t>
    </dgm:pt>
    <dgm:pt modelId="{A270200A-E326-4370-8C08-D643C93264F2}">
      <dgm:prSet phldrT="[Text]"/>
      <dgm:spPr/>
      <dgm:t>
        <a:bodyPr/>
        <a:lstStyle/>
        <a:p>
          <a:pPr algn="ctr"/>
          <a:r>
            <a:rPr lang="cs-CZ" dirty="0" smtClean="0"/>
            <a:t>ŠTIKA</a:t>
          </a:r>
          <a:endParaRPr lang="cs-CZ" dirty="0"/>
        </a:p>
      </dgm:t>
    </dgm:pt>
    <dgm:pt modelId="{CBFC625B-05AD-42DD-8C76-DF45BFBB5CAF}" type="parTrans" cxnId="{DCEA6555-924B-4A90-93EE-C6D7D0A50162}">
      <dgm:prSet/>
      <dgm:spPr/>
      <dgm:t>
        <a:bodyPr/>
        <a:lstStyle/>
        <a:p>
          <a:pPr algn="ctr"/>
          <a:endParaRPr lang="cs-CZ"/>
        </a:p>
      </dgm:t>
    </dgm:pt>
    <dgm:pt modelId="{28D4728C-A8C7-4F3E-97E3-8788A98D6979}" type="sibTrans" cxnId="{DCEA6555-924B-4A90-93EE-C6D7D0A50162}">
      <dgm:prSet/>
      <dgm:spPr/>
      <dgm:t>
        <a:bodyPr/>
        <a:lstStyle/>
        <a:p>
          <a:pPr algn="ctr"/>
          <a:endParaRPr lang="cs-CZ"/>
        </a:p>
      </dgm:t>
    </dgm:pt>
    <dgm:pt modelId="{C16E1179-458A-42BA-99BA-14EC700782BF}">
      <dgm:prSet phldrT="[Text]"/>
      <dgm:spPr/>
      <dgm:t>
        <a:bodyPr/>
        <a:lstStyle/>
        <a:p>
          <a:pPr algn="ctr"/>
          <a:r>
            <a:rPr lang="cs-CZ" dirty="0" smtClean="0"/>
            <a:t>CANDÁT</a:t>
          </a:r>
          <a:endParaRPr lang="cs-CZ" dirty="0"/>
        </a:p>
      </dgm:t>
    </dgm:pt>
    <dgm:pt modelId="{44EA5803-C0E9-4ECA-BBE0-602334BED0B1}" type="parTrans" cxnId="{F4A8A6B1-4713-4F46-A4B4-11C2C4BC1A23}">
      <dgm:prSet/>
      <dgm:spPr/>
      <dgm:t>
        <a:bodyPr/>
        <a:lstStyle/>
        <a:p>
          <a:pPr algn="ctr"/>
          <a:endParaRPr lang="cs-CZ"/>
        </a:p>
      </dgm:t>
    </dgm:pt>
    <dgm:pt modelId="{D4924D03-59B7-41AE-9A12-9A4CC2E5FD5E}" type="sibTrans" cxnId="{F4A8A6B1-4713-4F46-A4B4-11C2C4BC1A23}">
      <dgm:prSet/>
      <dgm:spPr/>
      <dgm:t>
        <a:bodyPr/>
        <a:lstStyle/>
        <a:p>
          <a:pPr algn="ctr"/>
          <a:endParaRPr lang="cs-CZ"/>
        </a:p>
      </dgm:t>
    </dgm:pt>
    <dgm:pt modelId="{F5B1DC72-6EF6-4944-9B8D-68C860AA9F43}">
      <dgm:prSet phldrT="[Text]"/>
      <dgm:spPr/>
      <dgm:t>
        <a:bodyPr/>
        <a:lstStyle/>
        <a:p>
          <a:pPr algn="ctr"/>
          <a:r>
            <a:rPr lang="cs-CZ" dirty="0" smtClean="0"/>
            <a:t>NEDRAVÉ</a:t>
          </a:r>
          <a:endParaRPr lang="cs-CZ" dirty="0"/>
        </a:p>
      </dgm:t>
    </dgm:pt>
    <dgm:pt modelId="{CB00055B-8178-4CFB-8868-C93FD3416164}" type="parTrans" cxnId="{7CDE4CAC-106B-45F4-88AC-E24A8B67729D}">
      <dgm:prSet/>
      <dgm:spPr/>
      <dgm:t>
        <a:bodyPr/>
        <a:lstStyle/>
        <a:p>
          <a:pPr algn="ctr"/>
          <a:endParaRPr lang="cs-CZ"/>
        </a:p>
      </dgm:t>
    </dgm:pt>
    <dgm:pt modelId="{BE6CA509-3D30-47A3-84D3-B589A5048738}" type="sibTrans" cxnId="{7CDE4CAC-106B-45F4-88AC-E24A8B67729D}">
      <dgm:prSet/>
      <dgm:spPr/>
      <dgm:t>
        <a:bodyPr/>
        <a:lstStyle/>
        <a:p>
          <a:pPr algn="ctr"/>
          <a:endParaRPr lang="cs-CZ"/>
        </a:p>
      </dgm:t>
    </dgm:pt>
    <dgm:pt modelId="{7B86B01A-697F-4C08-9942-1DFA3C99BF00}">
      <dgm:prSet phldrT="[Text]"/>
      <dgm:spPr/>
      <dgm:t>
        <a:bodyPr/>
        <a:lstStyle/>
        <a:p>
          <a:pPr algn="ctr"/>
          <a:r>
            <a:rPr lang="cs-CZ" dirty="0" smtClean="0"/>
            <a:t>PLOTICE</a:t>
          </a:r>
          <a:endParaRPr lang="cs-CZ" dirty="0"/>
        </a:p>
      </dgm:t>
    </dgm:pt>
    <dgm:pt modelId="{0260CC09-1F45-402E-854C-AD64EBDD4CA1}" type="parTrans" cxnId="{FC028780-FE57-47B6-BECB-4DF1F2360B95}">
      <dgm:prSet/>
      <dgm:spPr/>
      <dgm:t>
        <a:bodyPr/>
        <a:lstStyle/>
        <a:p>
          <a:pPr algn="ctr"/>
          <a:endParaRPr lang="cs-CZ"/>
        </a:p>
      </dgm:t>
    </dgm:pt>
    <dgm:pt modelId="{D131049F-60AC-4351-A7E4-71AB1A4F4C53}" type="sibTrans" cxnId="{FC028780-FE57-47B6-BECB-4DF1F2360B95}">
      <dgm:prSet/>
      <dgm:spPr/>
      <dgm:t>
        <a:bodyPr/>
        <a:lstStyle/>
        <a:p>
          <a:pPr algn="ctr"/>
          <a:endParaRPr lang="cs-CZ"/>
        </a:p>
      </dgm:t>
    </dgm:pt>
    <dgm:pt modelId="{5E90A9B4-BEC7-48AD-8C7A-FE11560EEE1F}">
      <dgm:prSet phldrT="[Text]"/>
      <dgm:spPr/>
      <dgm:t>
        <a:bodyPr/>
        <a:lstStyle/>
        <a:p>
          <a:pPr algn="ctr"/>
          <a:r>
            <a:rPr lang="cs-CZ" dirty="0" smtClean="0"/>
            <a:t>KAPR</a:t>
          </a:r>
          <a:endParaRPr lang="cs-CZ" dirty="0"/>
        </a:p>
      </dgm:t>
    </dgm:pt>
    <dgm:pt modelId="{C2052262-EB90-403B-8CC0-28324E8E5A02}" type="parTrans" cxnId="{1F5AB455-AD62-456B-8826-985704008893}">
      <dgm:prSet/>
      <dgm:spPr/>
      <dgm:t>
        <a:bodyPr/>
        <a:lstStyle/>
        <a:p>
          <a:pPr algn="ctr"/>
          <a:endParaRPr lang="cs-CZ"/>
        </a:p>
      </dgm:t>
    </dgm:pt>
    <dgm:pt modelId="{1EC7037D-6842-4DEF-95FF-0622455E2ED0}" type="sibTrans" cxnId="{1F5AB455-AD62-456B-8826-985704008893}">
      <dgm:prSet/>
      <dgm:spPr/>
      <dgm:t>
        <a:bodyPr/>
        <a:lstStyle/>
        <a:p>
          <a:pPr algn="ctr"/>
          <a:endParaRPr lang="cs-CZ"/>
        </a:p>
      </dgm:t>
    </dgm:pt>
    <dgm:pt modelId="{3FB6641D-2408-4392-914C-1777698C42F9}">
      <dgm:prSet/>
      <dgm:spPr/>
      <dgm:t>
        <a:bodyPr/>
        <a:lstStyle/>
        <a:p>
          <a:pPr algn="ctr"/>
          <a:r>
            <a:rPr lang="cs-CZ" dirty="0" smtClean="0"/>
            <a:t>SUMEC</a:t>
          </a:r>
          <a:endParaRPr lang="cs-CZ" dirty="0"/>
        </a:p>
      </dgm:t>
    </dgm:pt>
    <dgm:pt modelId="{FD315DD4-2BB2-4967-88BF-195001B534FF}" type="parTrans" cxnId="{6EBD1A7B-D032-4545-A9FB-50DE6E88C327}">
      <dgm:prSet/>
      <dgm:spPr/>
      <dgm:t>
        <a:bodyPr/>
        <a:lstStyle/>
        <a:p>
          <a:pPr algn="ctr"/>
          <a:endParaRPr lang="cs-CZ"/>
        </a:p>
      </dgm:t>
    </dgm:pt>
    <dgm:pt modelId="{340D8AF3-0258-456A-8BC3-4B4758697806}" type="sibTrans" cxnId="{6EBD1A7B-D032-4545-A9FB-50DE6E88C327}">
      <dgm:prSet/>
      <dgm:spPr/>
      <dgm:t>
        <a:bodyPr/>
        <a:lstStyle/>
        <a:p>
          <a:pPr algn="ctr"/>
          <a:endParaRPr lang="cs-CZ"/>
        </a:p>
      </dgm:t>
    </dgm:pt>
    <dgm:pt modelId="{20F967EA-6DE9-4BB5-A9AD-45670A13F369}">
      <dgm:prSet/>
      <dgm:spPr/>
      <dgm:t>
        <a:bodyPr/>
        <a:lstStyle/>
        <a:p>
          <a:pPr algn="ctr"/>
          <a:r>
            <a:rPr lang="cs-CZ" dirty="0" smtClean="0"/>
            <a:t>OKOUN</a:t>
          </a:r>
          <a:endParaRPr lang="cs-CZ" dirty="0"/>
        </a:p>
      </dgm:t>
    </dgm:pt>
    <dgm:pt modelId="{0025C055-9715-4105-8B2E-D46F427C9D8B}" type="parTrans" cxnId="{0BF167B5-1694-47EC-BDD4-2CD75367B720}">
      <dgm:prSet/>
      <dgm:spPr/>
      <dgm:t>
        <a:bodyPr/>
        <a:lstStyle/>
        <a:p>
          <a:pPr algn="ctr"/>
          <a:endParaRPr lang="cs-CZ"/>
        </a:p>
      </dgm:t>
    </dgm:pt>
    <dgm:pt modelId="{3FE26A92-DA9C-48B0-826B-D5E4A820BE03}" type="sibTrans" cxnId="{0BF167B5-1694-47EC-BDD4-2CD75367B720}">
      <dgm:prSet/>
      <dgm:spPr/>
      <dgm:t>
        <a:bodyPr/>
        <a:lstStyle/>
        <a:p>
          <a:pPr algn="ctr"/>
          <a:endParaRPr lang="cs-CZ"/>
        </a:p>
      </dgm:t>
    </dgm:pt>
    <dgm:pt modelId="{2BBA5B08-413C-4BEA-8A2F-089712E52552}">
      <dgm:prSet phldrT="[Text]"/>
      <dgm:spPr/>
      <dgm:t>
        <a:bodyPr/>
        <a:lstStyle/>
        <a:p>
          <a:pPr algn="ctr"/>
          <a:r>
            <a:rPr lang="cs-CZ" dirty="0" smtClean="0"/>
            <a:t>LÍN</a:t>
          </a:r>
          <a:endParaRPr lang="cs-CZ" dirty="0"/>
        </a:p>
      </dgm:t>
    </dgm:pt>
    <dgm:pt modelId="{ACCF6383-AFEE-4AD3-BD65-D18086E6AFF7}" type="parTrans" cxnId="{CABC9F12-2D92-45C2-8DC9-538FAC0D8C7D}">
      <dgm:prSet/>
      <dgm:spPr/>
    </dgm:pt>
    <dgm:pt modelId="{BC7025E6-C1CD-41AA-92E8-213638BA2146}" type="sibTrans" cxnId="{CABC9F12-2D92-45C2-8DC9-538FAC0D8C7D}">
      <dgm:prSet/>
      <dgm:spPr/>
    </dgm:pt>
    <dgm:pt modelId="{0BFDE2F4-D973-4803-97F9-951E0EAE2D70}" type="pres">
      <dgm:prSet presAssocID="{F54B37DE-F053-4A64-BBD4-66D1569662F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7150F069-7DC1-44D8-9B36-0FB883F0218F}" type="pres">
      <dgm:prSet presAssocID="{A8C9CA2A-3343-4650-AFDC-7C073F3C0AB9}" presName="linNode" presStyleCnt="0"/>
      <dgm:spPr/>
    </dgm:pt>
    <dgm:pt modelId="{07DA955B-3F96-428B-AC84-8C33454A306C}" type="pres">
      <dgm:prSet presAssocID="{A8C9CA2A-3343-4650-AFDC-7C073F3C0AB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765D1E-36BF-45EF-9CCB-C9C19F07D2AA}" type="pres">
      <dgm:prSet presAssocID="{A8C9CA2A-3343-4650-AFDC-7C073F3C0AB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17BE76-8B47-47BC-B21B-93EC205B310E}" type="pres">
      <dgm:prSet presAssocID="{536E2FE9-2F6B-4487-854A-5CDB6DDADBBE}" presName="spacing" presStyleCnt="0"/>
      <dgm:spPr/>
    </dgm:pt>
    <dgm:pt modelId="{D18A613B-12C8-4211-B1EE-ED77E86B8184}" type="pres">
      <dgm:prSet presAssocID="{F5B1DC72-6EF6-4944-9B8D-68C860AA9F43}" presName="linNode" presStyleCnt="0"/>
      <dgm:spPr/>
    </dgm:pt>
    <dgm:pt modelId="{24C2208A-4795-4A76-B9C2-0D859BB85A46}" type="pres">
      <dgm:prSet presAssocID="{F5B1DC72-6EF6-4944-9B8D-68C860AA9F43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89A1BC-E8AC-4CA3-A1CD-73067089430D}" type="pres">
      <dgm:prSet presAssocID="{F5B1DC72-6EF6-4944-9B8D-68C860AA9F43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028780-FE57-47B6-BECB-4DF1F2360B95}" srcId="{F5B1DC72-6EF6-4944-9B8D-68C860AA9F43}" destId="{7B86B01A-697F-4C08-9942-1DFA3C99BF00}" srcOrd="0" destOrd="0" parTransId="{0260CC09-1F45-402E-854C-AD64EBDD4CA1}" sibTransId="{D131049F-60AC-4351-A7E4-71AB1A4F4C53}"/>
    <dgm:cxn modelId="{7D5A14FB-34F3-4240-BA3C-A1A50165B17B}" type="presOf" srcId="{A270200A-E326-4370-8C08-D643C93264F2}" destId="{53765D1E-36BF-45EF-9CCB-C9C19F07D2AA}" srcOrd="0" destOrd="0" presId="urn:microsoft.com/office/officeart/2005/8/layout/vList6"/>
    <dgm:cxn modelId="{7CDE4CAC-106B-45F4-88AC-E24A8B67729D}" srcId="{F54B37DE-F053-4A64-BBD4-66D1569662F4}" destId="{F5B1DC72-6EF6-4944-9B8D-68C860AA9F43}" srcOrd="1" destOrd="0" parTransId="{CB00055B-8178-4CFB-8868-C93FD3416164}" sibTransId="{BE6CA509-3D30-47A3-84D3-B589A5048738}"/>
    <dgm:cxn modelId="{E26548DC-6478-4673-BB0F-727A516D6D6A}" srcId="{F54B37DE-F053-4A64-BBD4-66D1569662F4}" destId="{A8C9CA2A-3343-4650-AFDC-7C073F3C0AB9}" srcOrd="0" destOrd="0" parTransId="{6C922859-64EA-41E2-9AED-4B97369F606F}" sibTransId="{536E2FE9-2F6B-4487-854A-5CDB6DDADBBE}"/>
    <dgm:cxn modelId="{DCEA6555-924B-4A90-93EE-C6D7D0A50162}" srcId="{A8C9CA2A-3343-4650-AFDC-7C073F3C0AB9}" destId="{A270200A-E326-4370-8C08-D643C93264F2}" srcOrd="0" destOrd="0" parTransId="{CBFC625B-05AD-42DD-8C76-DF45BFBB5CAF}" sibTransId="{28D4728C-A8C7-4F3E-97E3-8788A98D6979}"/>
    <dgm:cxn modelId="{62884931-2E71-4149-9F02-F48FBE29BD07}" type="presOf" srcId="{20F967EA-6DE9-4BB5-A9AD-45670A13F369}" destId="{53765D1E-36BF-45EF-9CCB-C9C19F07D2AA}" srcOrd="0" destOrd="1" presId="urn:microsoft.com/office/officeart/2005/8/layout/vList6"/>
    <dgm:cxn modelId="{1F5AB455-AD62-456B-8826-985704008893}" srcId="{F5B1DC72-6EF6-4944-9B8D-68C860AA9F43}" destId="{5E90A9B4-BEC7-48AD-8C7A-FE11560EEE1F}" srcOrd="1" destOrd="0" parTransId="{C2052262-EB90-403B-8CC0-28324E8E5A02}" sibTransId="{1EC7037D-6842-4DEF-95FF-0622455E2ED0}"/>
    <dgm:cxn modelId="{300B65FA-96F5-4CD3-8C70-2D4CCE775385}" type="presOf" srcId="{3FB6641D-2408-4392-914C-1777698C42F9}" destId="{53765D1E-36BF-45EF-9CCB-C9C19F07D2AA}" srcOrd="0" destOrd="2" presId="urn:microsoft.com/office/officeart/2005/8/layout/vList6"/>
    <dgm:cxn modelId="{631D5685-3FAC-45BA-BD9D-7C2E2E65779A}" type="presOf" srcId="{F5B1DC72-6EF6-4944-9B8D-68C860AA9F43}" destId="{24C2208A-4795-4A76-B9C2-0D859BB85A46}" srcOrd="0" destOrd="0" presId="urn:microsoft.com/office/officeart/2005/8/layout/vList6"/>
    <dgm:cxn modelId="{C259EC5F-93A1-4DCF-8DD3-C90930C40D1B}" type="presOf" srcId="{F54B37DE-F053-4A64-BBD4-66D1569662F4}" destId="{0BFDE2F4-D973-4803-97F9-951E0EAE2D70}" srcOrd="0" destOrd="0" presId="urn:microsoft.com/office/officeart/2005/8/layout/vList6"/>
    <dgm:cxn modelId="{D54BE31B-42EF-417B-BAEE-5B54F46106ED}" type="presOf" srcId="{7B86B01A-697F-4C08-9942-1DFA3C99BF00}" destId="{B989A1BC-E8AC-4CA3-A1CD-73067089430D}" srcOrd="0" destOrd="0" presId="urn:microsoft.com/office/officeart/2005/8/layout/vList6"/>
    <dgm:cxn modelId="{2EC661DC-CFF5-4BE8-A19E-4F8575817F80}" type="presOf" srcId="{5E90A9B4-BEC7-48AD-8C7A-FE11560EEE1F}" destId="{B989A1BC-E8AC-4CA3-A1CD-73067089430D}" srcOrd="0" destOrd="1" presId="urn:microsoft.com/office/officeart/2005/8/layout/vList6"/>
    <dgm:cxn modelId="{D7D80648-6EDA-4964-B4DD-709ED9615A1D}" type="presOf" srcId="{C16E1179-458A-42BA-99BA-14EC700782BF}" destId="{53765D1E-36BF-45EF-9CCB-C9C19F07D2AA}" srcOrd="0" destOrd="3" presId="urn:microsoft.com/office/officeart/2005/8/layout/vList6"/>
    <dgm:cxn modelId="{F4A8A6B1-4713-4F46-A4B4-11C2C4BC1A23}" srcId="{A8C9CA2A-3343-4650-AFDC-7C073F3C0AB9}" destId="{C16E1179-458A-42BA-99BA-14EC700782BF}" srcOrd="3" destOrd="0" parTransId="{44EA5803-C0E9-4ECA-BBE0-602334BED0B1}" sibTransId="{D4924D03-59B7-41AE-9A12-9A4CC2E5FD5E}"/>
    <dgm:cxn modelId="{0A0B5310-A900-462A-8F16-AD49E7A25750}" type="presOf" srcId="{A8C9CA2A-3343-4650-AFDC-7C073F3C0AB9}" destId="{07DA955B-3F96-428B-AC84-8C33454A306C}" srcOrd="0" destOrd="0" presId="urn:microsoft.com/office/officeart/2005/8/layout/vList6"/>
    <dgm:cxn modelId="{D89A2994-AFC5-428B-BDFE-520768E5BB2E}" type="presOf" srcId="{2BBA5B08-413C-4BEA-8A2F-089712E52552}" destId="{B989A1BC-E8AC-4CA3-A1CD-73067089430D}" srcOrd="0" destOrd="2" presId="urn:microsoft.com/office/officeart/2005/8/layout/vList6"/>
    <dgm:cxn modelId="{6EBD1A7B-D032-4545-A9FB-50DE6E88C327}" srcId="{A8C9CA2A-3343-4650-AFDC-7C073F3C0AB9}" destId="{3FB6641D-2408-4392-914C-1777698C42F9}" srcOrd="2" destOrd="0" parTransId="{FD315DD4-2BB2-4967-88BF-195001B534FF}" sibTransId="{340D8AF3-0258-456A-8BC3-4B4758697806}"/>
    <dgm:cxn modelId="{0BF167B5-1694-47EC-BDD4-2CD75367B720}" srcId="{A8C9CA2A-3343-4650-AFDC-7C073F3C0AB9}" destId="{20F967EA-6DE9-4BB5-A9AD-45670A13F369}" srcOrd="1" destOrd="0" parTransId="{0025C055-9715-4105-8B2E-D46F427C9D8B}" sibTransId="{3FE26A92-DA9C-48B0-826B-D5E4A820BE03}"/>
    <dgm:cxn modelId="{CABC9F12-2D92-45C2-8DC9-538FAC0D8C7D}" srcId="{F5B1DC72-6EF6-4944-9B8D-68C860AA9F43}" destId="{2BBA5B08-413C-4BEA-8A2F-089712E52552}" srcOrd="2" destOrd="0" parTransId="{ACCF6383-AFEE-4AD3-BD65-D18086E6AFF7}" sibTransId="{BC7025E6-C1CD-41AA-92E8-213638BA2146}"/>
    <dgm:cxn modelId="{B472466F-1252-4B7C-AF69-0BB417124BEC}" type="presParOf" srcId="{0BFDE2F4-D973-4803-97F9-951E0EAE2D70}" destId="{7150F069-7DC1-44D8-9B36-0FB883F0218F}" srcOrd="0" destOrd="0" presId="urn:microsoft.com/office/officeart/2005/8/layout/vList6"/>
    <dgm:cxn modelId="{EBF7525F-F946-474C-A087-8FBBC98C2E37}" type="presParOf" srcId="{7150F069-7DC1-44D8-9B36-0FB883F0218F}" destId="{07DA955B-3F96-428B-AC84-8C33454A306C}" srcOrd="0" destOrd="0" presId="urn:microsoft.com/office/officeart/2005/8/layout/vList6"/>
    <dgm:cxn modelId="{DB8A26D2-E71E-4A01-B503-96F7F1F42E36}" type="presParOf" srcId="{7150F069-7DC1-44D8-9B36-0FB883F0218F}" destId="{53765D1E-36BF-45EF-9CCB-C9C19F07D2AA}" srcOrd="1" destOrd="0" presId="urn:microsoft.com/office/officeart/2005/8/layout/vList6"/>
    <dgm:cxn modelId="{FBB75D2F-A866-478A-B47A-F6B175D4A52F}" type="presParOf" srcId="{0BFDE2F4-D973-4803-97F9-951E0EAE2D70}" destId="{E217BE76-8B47-47BC-B21B-93EC205B310E}" srcOrd="1" destOrd="0" presId="urn:microsoft.com/office/officeart/2005/8/layout/vList6"/>
    <dgm:cxn modelId="{C963C112-AEF2-4305-A014-8E5A8D291357}" type="presParOf" srcId="{0BFDE2F4-D973-4803-97F9-951E0EAE2D70}" destId="{D18A613B-12C8-4211-B1EE-ED77E86B8184}" srcOrd="2" destOrd="0" presId="urn:microsoft.com/office/officeart/2005/8/layout/vList6"/>
    <dgm:cxn modelId="{BF6C4E76-6BD8-439C-BD85-8F10FF440CA5}" type="presParOf" srcId="{D18A613B-12C8-4211-B1EE-ED77E86B8184}" destId="{24C2208A-4795-4A76-B9C2-0D859BB85A46}" srcOrd="0" destOrd="0" presId="urn:microsoft.com/office/officeart/2005/8/layout/vList6"/>
    <dgm:cxn modelId="{D889AD2A-2336-4D40-AE74-60EDBBEEECE8}" type="presParOf" srcId="{D18A613B-12C8-4211-B1EE-ED77E86B8184}" destId="{B989A1BC-E8AC-4CA3-A1CD-73067089430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6614030-2467-474D-8F7E-B901649C901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FA6F4F-C30A-44F2-8112-A5F414D4B9EB}">
      <dgm:prSet phldrT="[Text]"/>
      <dgm:spPr/>
      <dgm:t>
        <a:bodyPr/>
        <a:lstStyle/>
        <a:p>
          <a:r>
            <a:rPr lang="cs-CZ" dirty="0" smtClean="0"/>
            <a:t>SLADKOVODNÍ</a:t>
          </a:r>
          <a:endParaRPr lang="cs-CZ" dirty="0"/>
        </a:p>
      </dgm:t>
    </dgm:pt>
    <dgm:pt modelId="{4120FF1C-A8AC-444B-A8E1-CD88872959C7}" type="parTrans" cxnId="{4F871788-03AF-4864-9663-177DAE207ED2}">
      <dgm:prSet/>
      <dgm:spPr/>
      <dgm:t>
        <a:bodyPr/>
        <a:lstStyle/>
        <a:p>
          <a:endParaRPr lang="cs-CZ"/>
        </a:p>
      </dgm:t>
    </dgm:pt>
    <dgm:pt modelId="{EB4837C1-E7CE-4208-8FAB-3139849E7E3E}" type="sibTrans" cxnId="{4F871788-03AF-4864-9663-177DAE207ED2}">
      <dgm:prSet/>
      <dgm:spPr/>
      <dgm:t>
        <a:bodyPr/>
        <a:lstStyle/>
        <a:p>
          <a:endParaRPr lang="cs-CZ"/>
        </a:p>
      </dgm:t>
    </dgm:pt>
    <dgm:pt modelId="{DC4A2F06-9095-4F01-A5DB-A6463C1C313E}">
      <dgm:prSet phldrT="[Text]"/>
      <dgm:spPr/>
      <dgm:t>
        <a:bodyPr/>
        <a:lstStyle/>
        <a:p>
          <a:r>
            <a:rPr lang="cs-CZ" dirty="0" smtClean="0"/>
            <a:t>KAPR</a:t>
          </a:r>
          <a:endParaRPr lang="cs-CZ" dirty="0"/>
        </a:p>
      </dgm:t>
    </dgm:pt>
    <dgm:pt modelId="{91154E0D-DE31-4180-B705-A812030A3F58}" type="parTrans" cxnId="{7E568AE2-7285-42CC-852C-B570C3463D9F}">
      <dgm:prSet/>
      <dgm:spPr/>
      <dgm:t>
        <a:bodyPr/>
        <a:lstStyle/>
        <a:p>
          <a:endParaRPr lang="cs-CZ"/>
        </a:p>
      </dgm:t>
    </dgm:pt>
    <dgm:pt modelId="{8CDA65B8-B4F5-4E31-A86D-41970391AF0A}" type="sibTrans" cxnId="{7E568AE2-7285-42CC-852C-B570C3463D9F}">
      <dgm:prSet/>
      <dgm:spPr/>
      <dgm:t>
        <a:bodyPr/>
        <a:lstStyle/>
        <a:p>
          <a:endParaRPr lang="cs-CZ"/>
        </a:p>
      </dgm:t>
    </dgm:pt>
    <dgm:pt modelId="{CC3DF914-9005-4698-B0C8-86EC2138C3BA}">
      <dgm:prSet phldrT="[Text]"/>
      <dgm:spPr/>
      <dgm:t>
        <a:bodyPr/>
        <a:lstStyle/>
        <a:p>
          <a:r>
            <a:rPr lang="cs-CZ" dirty="0" smtClean="0"/>
            <a:t>ŠTIKA</a:t>
          </a:r>
          <a:endParaRPr lang="cs-CZ" dirty="0"/>
        </a:p>
      </dgm:t>
    </dgm:pt>
    <dgm:pt modelId="{2D1BCE6A-CAAA-4F18-9FC6-1B20C3831AFB}" type="parTrans" cxnId="{646B40C1-0616-47E4-9452-1F6AD05F8383}">
      <dgm:prSet/>
      <dgm:spPr/>
      <dgm:t>
        <a:bodyPr/>
        <a:lstStyle/>
        <a:p>
          <a:endParaRPr lang="cs-CZ"/>
        </a:p>
      </dgm:t>
    </dgm:pt>
    <dgm:pt modelId="{53F46C84-F34A-4F10-8D32-F66DD4E841AD}" type="sibTrans" cxnId="{646B40C1-0616-47E4-9452-1F6AD05F8383}">
      <dgm:prSet/>
      <dgm:spPr/>
      <dgm:t>
        <a:bodyPr/>
        <a:lstStyle/>
        <a:p>
          <a:endParaRPr lang="cs-CZ"/>
        </a:p>
      </dgm:t>
    </dgm:pt>
    <dgm:pt modelId="{37E1D0CA-7595-4828-829E-CC47BE6CE19E}">
      <dgm:prSet phldrT="[Text]"/>
      <dgm:spPr/>
      <dgm:t>
        <a:bodyPr/>
        <a:lstStyle/>
        <a:p>
          <a:r>
            <a:rPr lang="cs-CZ" dirty="0" smtClean="0"/>
            <a:t>MOŘSKÉ</a:t>
          </a:r>
          <a:endParaRPr lang="cs-CZ" dirty="0"/>
        </a:p>
      </dgm:t>
    </dgm:pt>
    <dgm:pt modelId="{16C720BA-822A-4FEB-B420-7927261E56E3}" type="parTrans" cxnId="{2A3BE196-DD2E-4B6E-9EBC-125F5C5796E0}">
      <dgm:prSet/>
      <dgm:spPr/>
      <dgm:t>
        <a:bodyPr/>
        <a:lstStyle/>
        <a:p>
          <a:endParaRPr lang="cs-CZ"/>
        </a:p>
      </dgm:t>
    </dgm:pt>
    <dgm:pt modelId="{A53E70D1-7854-46F5-8B43-7EE6B2C85A9A}" type="sibTrans" cxnId="{2A3BE196-DD2E-4B6E-9EBC-125F5C5796E0}">
      <dgm:prSet/>
      <dgm:spPr/>
      <dgm:t>
        <a:bodyPr/>
        <a:lstStyle/>
        <a:p>
          <a:endParaRPr lang="cs-CZ"/>
        </a:p>
      </dgm:t>
    </dgm:pt>
    <dgm:pt modelId="{AD9C3A36-7567-4911-85B6-AEC645C10EC6}">
      <dgm:prSet phldrT="[Text]"/>
      <dgm:spPr/>
      <dgm:t>
        <a:bodyPr/>
        <a:lstStyle/>
        <a:p>
          <a:r>
            <a:rPr lang="cs-CZ" dirty="0" smtClean="0"/>
            <a:t>SLEĎ</a:t>
          </a:r>
          <a:endParaRPr lang="cs-CZ" dirty="0"/>
        </a:p>
      </dgm:t>
    </dgm:pt>
    <dgm:pt modelId="{B056C5AC-7A4B-4CE3-AF8E-E1CCF81E3997}" type="parTrans" cxnId="{021D1114-C8E8-4FF6-88DF-1ED028A4307B}">
      <dgm:prSet/>
      <dgm:spPr/>
      <dgm:t>
        <a:bodyPr/>
        <a:lstStyle/>
        <a:p>
          <a:endParaRPr lang="cs-CZ"/>
        </a:p>
      </dgm:t>
    </dgm:pt>
    <dgm:pt modelId="{26F6B9E5-E09B-4315-98E8-AB840DC65A12}" type="sibTrans" cxnId="{021D1114-C8E8-4FF6-88DF-1ED028A4307B}">
      <dgm:prSet/>
      <dgm:spPr/>
      <dgm:t>
        <a:bodyPr/>
        <a:lstStyle/>
        <a:p>
          <a:endParaRPr lang="cs-CZ"/>
        </a:p>
      </dgm:t>
    </dgm:pt>
    <dgm:pt modelId="{F335B1FF-F196-4117-96E7-6AE783EB67D2}">
      <dgm:prSet phldrT="[Text]"/>
      <dgm:spPr/>
      <dgm:t>
        <a:bodyPr/>
        <a:lstStyle/>
        <a:p>
          <a:r>
            <a:rPr lang="cs-CZ" dirty="0" smtClean="0"/>
            <a:t>MAKRELA</a:t>
          </a:r>
          <a:endParaRPr lang="cs-CZ" dirty="0"/>
        </a:p>
      </dgm:t>
    </dgm:pt>
    <dgm:pt modelId="{C282C901-E270-4E2F-8F1C-BCD625611261}" type="parTrans" cxnId="{61FEDB0A-6AB0-44FB-B298-873A7BA463C2}">
      <dgm:prSet/>
      <dgm:spPr/>
      <dgm:t>
        <a:bodyPr/>
        <a:lstStyle/>
        <a:p>
          <a:endParaRPr lang="cs-CZ"/>
        </a:p>
      </dgm:t>
    </dgm:pt>
    <dgm:pt modelId="{89BA4858-02F4-4CB9-BE08-F647CAF9EE73}" type="sibTrans" cxnId="{61FEDB0A-6AB0-44FB-B298-873A7BA463C2}">
      <dgm:prSet/>
      <dgm:spPr/>
      <dgm:t>
        <a:bodyPr/>
        <a:lstStyle/>
        <a:p>
          <a:endParaRPr lang="cs-CZ"/>
        </a:p>
      </dgm:t>
    </dgm:pt>
    <dgm:pt modelId="{A3358C31-7E20-458E-8F7E-9415E3D2B3A7}">
      <dgm:prSet phldrT="[Text]"/>
      <dgm:spPr/>
      <dgm:t>
        <a:bodyPr/>
        <a:lstStyle/>
        <a:p>
          <a:r>
            <a:rPr lang="cs-CZ" dirty="0" smtClean="0"/>
            <a:t>MIGRUJÍCÍ</a:t>
          </a:r>
          <a:endParaRPr lang="cs-CZ" dirty="0"/>
        </a:p>
      </dgm:t>
    </dgm:pt>
    <dgm:pt modelId="{B33A7725-EFAD-4B8C-8EA2-0C59C2C634DA}" type="parTrans" cxnId="{E6ABEC27-2D87-4FD9-81B2-308CDC7F4554}">
      <dgm:prSet/>
      <dgm:spPr/>
      <dgm:t>
        <a:bodyPr/>
        <a:lstStyle/>
        <a:p>
          <a:endParaRPr lang="cs-CZ"/>
        </a:p>
      </dgm:t>
    </dgm:pt>
    <dgm:pt modelId="{B8276C67-B455-472A-AFA3-0E12B814EFF0}" type="sibTrans" cxnId="{E6ABEC27-2D87-4FD9-81B2-308CDC7F4554}">
      <dgm:prSet/>
      <dgm:spPr/>
      <dgm:t>
        <a:bodyPr/>
        <a:lstStyle/>
        <a:p>
          <a:endParaRPr lang="cs-CZ"/>
        </a:p>
      </dgm:t>
    </dgm:pt>
    <dgm:pt modelId="{5E694FD6-F62F-4A1C-B13A-54484A5229F5}">
      <dgm:prSet phldrT="[Text]"/>
      <dgm:spPr/>
      <dgm:t>
        <a:bodyPr/>
        <a:lstStyle/>
        <a:p>
          <a:r>
            <a:rPr lang="cs-CZ" dirty="0" smtClean="0"/>
            <a:t>LOSOS</a:t>
          </a:r>
          <a:endParaRPr lang="cs-CZ" dirty="0"/>
        </a:p>
      </dgm:t>
    </dgm:pt>
    <dgm:pt modelId="{1E4ECDA0-3841-47CA-96E6-3B18D6CF2440}" type="parTrans" cxnId="{2FE27DBE-8B46-4F5F-9A38-9495AED8BE34}">
      <dgm:prSet/>
      <dgm:spPr/>
      <dgm:t>
        <a:bodyPr/>
        <a:lstStyle/>
        <a:p>
          <a:endParaRPr lang="cs-CZ"/>
        </a:p>
      </dgm:t>
    </dgm:pt>
    <dgm:pt modelId="{7D76FC3B-04DB-4B32-88CE-EFE1B4CDF05C}" type="sibTrans" cxnId="{2FE27DBE-8B46-4F5F-9A38-9495AED8BE34}">
      <dgm:prSet/>
      <dgm:spPr/>
      <dgm:t>
        <a:bodyPr/>
        <a:lstStyle/>
        <a:p>
          <a:endParaRPr lang="cs-CZ"/>
        </a:p>
      </dgm:t>
    </dgm:pt>
    <dgm:pt modelId="{3C4E949B-FB05-42CE-8D4A-7A67C8942DFB}">
      <dgm:prSet phldrT="[Text]"/>
      <dgm:spPr/>
      <dgm:t>
        <a:bodyPr/>
        <a:lstStyle/>
        <a:p>
          <a:r>
            <a:rPr lang="cs-CZ" dirty="0" smtClean="0"/>
            <a:t>ÚHOŘ</a:t>
          </a:r>
          <a:endParaRPr lang="cs-CZ" dirty="0"/>
        </a:p>
      </dgm:t>
    </dgm:pt>
    <dgm:pt modelId="{2A092DB5-F02B-4471-B778-585F6C5E97BD}" type="parTrans" cxnId="{E473C93D-A909-4034-AD02-6D3714336B1C}">
      <dgm:prSet/>
      <dgm:spPr/>
      <dgm:t>
        <a:bodyPr/>
        <a:lstStyle/>
        <a:p>
          <a:endParaRPr lang="cs-CZ"/>
        </a:p>
      </dgm:t>
    </dgm:pt>
    <dgm:pt modelId="{CE858129-5CD3-4218-8883-8C961F599087}" type="sibTrans" cxnId="{E473C93D-A909-4034-AD02-6D3714336B1C}">
      <dgm:prSet/>
      <dgm:spPr/>
      <dgm:t>
        <a:bodyPr/>
        <a:lstStyle/>
        <a:p>
          <a:endParaRPr lang="cs-CZ"/>
        </a:p>
      </dgm:t>
    </dgm:pt>
    <dgm:pt modelId="{5D5C6E68-B6DD-49AA-BF95-4D50171A4DA8}" type="pres">
      <dgm:prSet presAssocID="{C6614030-2467-474D-8F7E-B901649C901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1D81547-F67F-44F1-AA72-5D0D7427484E}" type="pres">
      <dgm:prSet presAssocID="{73FA6F4F-C30A-44F2-8112-A5F414D4B9EB}" presName="linNode" presStyleCnt="0"/>
      <dgm:spPr/>
    </dgm:pt>
    <dgm:pt modelId="{DB5B2CB7-C24A-4233-BFD1-90863C9EE69A}" type="pres">
      <dgm:prSet presAssocID="{73FA6F4F-C30A-44F2-8112-A5F414D4B9EB}" presName="parentText" presStyleLbl="node1" presStyleIdx="0" presStyleCnt="3" custLinFactNeighborY="-152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A0C255-F075-465E-991C-38A3E2BCF42D}" type="pres">
      <dgm:prSet presAssocID="{73FA6F4F-C30A-44F2-8112-A5F414D4B9EB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7723B47-7B0A-42A6-BA20-044EA99E5F1F}" type="pres">
      <dgm:prSet presAssocID="{EB4837C1-E7CE-4208-8FAB-3139849E7E3E}" presName="sp" presStyleCnt="0"/>
      <dgm:spPr/>
    </dgm:pt>
    <dgm:pt modelId="{17E8EABE-0188-4AA9-B89C-117846D4FB66}" type="pres">
      <dgm:prSet presAssocID="{37E1D0CA-7595-4828-829E-CC47BE6CE19E}" presName="linNode" presStyleCnt="0"/>
      <dgm:spPr/>
    </dgm:pt>
    <dgm:pt modelId="{2DB60D96-19F4-4D27-8883-EFC5E901E263}" type="pres">
      <dgm:prSet presAssocID="{37E1D0CA-7595-4828-829E-CC47BE6CE19E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891FFF-247F-40A0-8CF2-92441D679689}" type="pres">
      <dgm:prSet presAssocID="{37E1D0CA-7595-4828-829E-CC47BE6CE19E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924B33-903F-4195-8696-11F8643C0E7A}" type="pres">
      <dgm:prSet presAssocID="{A53E70D1-7854-46F5-8B43-7EE6B2C85A9A}" presName="sp" presStyleCnt="0"/>
      <dgm:spPr/>
    </dgm:pt>
    <dgm:pt modelId="{558EFF0D-9D2B-4796-B94D-08832B5D6E4F}" type="pres">
      <dgm:prSet presAssocID="{A3358C31-7E20-458E-8F7E-9415E3D2B3A7}" presName="linNode" presStyleCnt="0"/>
      <dgm:spPr/>
    </dgm:pt>
    <dgm:pt modelId="{DE6B5F1F-12A6-4620-B49E-29FFED74536A}" type="pres">
      <dgm:prSet presAssocID="{A3358C31-7E20-458E-8F7E-9415E3D2B3A7}" presName="parentText" presStyleLbl="node1" presStyleIdx="2" presStyleCnt="3" custLinFactNeighborX="-298" custLinFactNeighborY="-78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ACB768-3326-4FCC-BE75-D52C53D3B7DB}" type="pres">
      <dgm:prSet presAssocID="{A3358C31-7E20-458E-8F7E-9415E3D2B3A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1D1114-C8E8-4FF6-88DF-1ED028A4307B}" srcId="{37E1D0CA-7595-4828-829E-CC47BE6CE19E}" destId="{AD9C3A36-7567-4911-85B6-AEC645C10EC6}" srcOrd="0" destOrd="0" parTransId="{B056C5AC-7A4B-4CE3-AF8E-E1CCF81E3997}" sibTransId="{26F6B9E5-E09B-4315-98E8-AB840DC65A12}"/>
    <dgm:cxn modelId="{E6ABEC27-2D87-4FD9-81B2-308CDC7F4554}" srcId="{C6614030-2467-474D-8F7E-B901649C9016}" destId="{A3358C31-7E20-458E-8F7E-9415E3D2B3A7}" srcOrd="2" destOrd="0" parTransId="{B33A7725-EFAD-4B8C-8EA2-0C59C2C634DA}" sibTransId="{B8276C67-B455-472A-AFA3-0E12B814EFF0}"/>
    <dgm:cxn modelId="{D79EE227-709A-431B-A46F-2ACAA8E8F420}" type="presOf" srcId="{73FA6F4F-C30A-44F2-8112-A5F414D4B9EB}" destId="{DB5B2CB7-C24A-4233-BFD1-90863C9EE69A}" srcOrd="0" destOrd="0" presId="urn:microsoft.com/office/officeart/2005/8/layout/vList5"/>
    <dgm:cxn modelId="{226B5846-0601-4538-9FB4-AF8C29A8B263}" type="presOf" srcId="{AD9C3A36-7567-4911-85B6-AEC645C10EC6}" destId="{5E891FFF-247F-40A0-8CF2-92441D679689}" srcOrd="0" destOrd="0" presId="urn:microsoft.com/office/officeart/2005/8/layout/vList5"/>
    <dgm:cxn modelId="{64F0AD18-DAD8-4FBF-B1FA-5BBD4582C53D}" type="presOf" srcId="{F335B1FF-F196-4117-96E7-6AE783EB67D2}" destId="{5E891FFF-247F-40A0-8CF2-92441D679689}" srcOrd="0" destOrd="1" presId="urn:microsoft.com/office/officeart/2005/8/layout/vList5"/>
    <dgm:cxn modelId="{E473C93D-A909-4034-AD02-6D3714336B1C}" srcId="{A3358C31-7E20-458E-8F7E-9415E3D2B3A7}" destId="{3C4E949B-FB05-42CE-8D4A-7A67C8942DFB}" srcOrd="1" destOrd="0" parTransId="{2A092DB5-F02B-4471-B778-585F6C5E97BD}" sibTransId="{CE858129-5CD3-4218-8883-8C961F599087}"/>
    <dgm:cxn modelId="{7E568AE2-7285-42CC-852C-B570C3463D9F}" srcId="{73FA6F4F-C30A-44F2-8112-A5F414D4B9EB}" destId="{DC4A2F06-9095-4F01-A5DB-A6463C1C313E}" srcOrd="0" destOrd="0" parTransId="{91154E0D-DE31-4180-B705-A812030A3F58}" sibTransId="{8CDA65B8-B4F5-4E31-A86D-41970391AF0A}"/>
    <dgm:cxn modelId="{C28AE6BE-998A-429E-A211-D17AD5F1F24B}" type="presOf" srcId="{37E1D0CA-7595-4828-829E-CC47BE6CE19E}" destId="{2DB60D96-19F4-4D27-8883-EFC5E901E263}" srcOrd="0" destOrd="0" presId="urn:microsoft.com/office/officeart/2005/8/layout/vList5"/>
    <dgm:cxn modelId="{61FEDB0A-6AB0-44FB-B298-873A7BA463C2}" srcId="{37E1D0CA-7595-4828-829E-CC47BE6CE19E}" destId="{F335B1FF-F196-4117-96E7-6AE783EB67D2}" srcOrd="1" destOrd="0" parTransId="{C282C901-E270-4E2F-8F1C-BCD625611261}" sibTransId="{89BA4858-02F4-4CB9-BE08-F647CAF9EE73}"/>
    <dgm:cxn modelId="{E4C9C772-E073-422B-B846-D94663D389C1}" type="presOf" srcId="{DC4A2F06-9095-4F01-A5DB-A6463C1C313E}" destId="{E9A0C255-F075-465E-991C-38A3E2BCF42D}" srcOrd="0" destOrd="0" presId="urn:microsoft.com/office/officeart/2005/8/layout/vList5"/>
    <dgm:cxn modelId="{2A3BE196-DD2E-4B6E-9EBC-125F5C5796E0}" srcId="{C6614030-2467-474D-8F7E-B901649C9016}" destId="{37E1D0CA-7595-4828-829E-CC47BE6CE19E}" srcOrd="1" destOrd="0" parTransId="{16C720BA-822A-4FEB-B420-7927261E56E3}" sibTransId="{A53E70D1-7854-46F5-8B43-7EE6B2C85A9A}"/>
    <dgm:cxn modelId="{DE38AA1F-6DE7-4B8C-A328-05E82A9D4EF3}" type="presOf" srcId="{A3358C31-7E20-458E-8F7E-9415E3D2B3A7}" destId="{DE6B5F1F-12A6-4620-B49E-29FFED74536A}" srcOrd="0" destOrd="0" presId="urn:microsoft.com/office/officeart/2005/8/layout/vList5"/>
    <dgm:cxn modelId="{21D0B886-B495-47EC-BA7C-A50BB665107C}" type="presOf" srcId="{CC3DF914-9005-4698-B0C8-86EC2138C3BA}" destId="{E9A0C255-F075-465E-991C-38A3E2BCF42D}" srcOrd="0" destOrd="1" presId="urn:microsoft.com/office/officeart/2005/8/layout/vList5"/>
    <dgm:cxn modelId="{B04BF01E-C03D-4BE6-A500-9EE504E74204}" type="presOf" srcId="{3C4E949B-FB05-42CE-8D4A-7A67C8942DFB}" destId="{4BACB768-3326-4FCC-BE75-D52C53D3B7DB}" srcOrd="0" destOrd="1" presId="urn:microsoft.com/office/officeart/2005/8/layout/vList5"/>
    <dgm:cxn modelId="{646B40C1-0616-47E4-9452-1F6AD05F8383}" srcId="{73FA6F4F-C30A-44F2-8112-A5F414D4B9EB}" destId="{CC3DF914-9005-4698-B0C8-86EC2138C3BA}" srcOrd="1" destOrd="0" parTransId="{2D1BCE6A-CAAA-4F18-9FC6-1B20C3831AFB}" sibTransId="{53F46C84-F34A-4F10-8D32-F66DD4E841AD}"/>
    <dgm:cxn modelId="{2FE27DBE-8B46-4F5F-9A38-9495AED8BE34}" srcId="{A3358C31-7E20-458E-8F7E-9415E3D2B3A7}" destId="{5E694FD6-F62F-4A1C-B13A-54484A5229F5}" srcOrd="0" destOrd="0" parTransId="{1E4ECDA0-3841-47CA-96E6-3B18D6CF2440}" sibTransId="{7D76FC3B-04DB-4B32-88CE-EFE1B4CDF05C}"/>
    <dgm:cxn modelId="{D3A6A6EA-CD68-49FE-9F93-3EB77831AB13}" type="presOf" srcId="{C6614030-2467-474D-8F7E-B901649C9016}" destId="{5D5C6E68-B6DD-49AA-BF95-4D50171A4DA8}" srcOrd="0" destOrd="0" presId="urn:microsoft.com/office/officeart/2005/8/layout/vList5"/>
    <dgm:cxn modelId="{9429D619-D503-4564-86EE-3346E49DA7D4}" type="presOf" srcId="{5E694FD6-F62F-4A1C-B13A-54484A5229F5}" destId="{4BACB768-3326-4FCC-BE75-D52C53D3B7DB}" srcOrd="0" destOrd="0" presId="urn:microsoft.com/office/officeart/2005/8/layout/vList5"/>
    <dgm:cxn modelId="{4F871788-03AF-4864-9663-177DAE207ED2}" srcId="{C6614030-2467-474D-8F7E-B901649C9016}" destId="{73FA6F4F-C30A-44F2-8112-A5F414D4B9EB}" srcOrd="0" destOrd="0" parTransId="{4120FF1C-A8AC-444B-A8E1-CD88872959C7}" sibTransId="{EB4837C1-E7CE-4208-8FAB-3139849E7E3E}"/>
    <dgm:cxn modelId="{560AB73B-14CE-4306-A725-AF2F58A8AD21}" type="presParOf" srcId="{5D5C6E68-B6DD-49AA-BF95-4D50171A4DA8}" destId="{B1D81547-F67F-44F1-AA72-5D0D7427484E}" srcOrd="0" destOrd="0" presId="urn:microsoft.com/office/officeart/2005/8/layout/vList5"/>
    <dgm:cxn modelId="{6BE4207E-9039-44C9-9ADE-76D6B0EC5A9F}" type="presParOf" srcId="{B1D81547-F67F-44F1-AA72-5D0D7427484E}" destId="{DB5B2CB7-C24A-4233-BFD1-90863C9EE69A}" srcOrd="0" destOrd="0" presId="urn:microsoft.com/office/officeart/2005/8/layout/vList5"/>
    <dgm:cxn modelId="{90E10818-F31F-4E82-9A3C-23AF19390B9C}" type="presParOf" srcId="{B1D81547-F67F-44F1-AA72-5D0D7427484E}" destId="{E9A0C255-F075-465E-991C-38A3E2BCF42D}" srcOrd="1" destOrd="0" presId="urn:microsoft.com/office/officeart/2005/8/layout/vList5"/>
    <dgm:cxn modelId="{30C27646-EDB1-410A-AE77-BB48D7CB5B55}" type="presParOf" srcId="{5D5C6E68-B6DD-49AA-BF95-4D50171A4DA8}" destId="{87723B47-7B0A-42A6-BA20-044EA99E5F1F}" srcOrd="1" destOrd="0" presId="urn:microsoft.com/office/officeart/2005/8/layout/vList5"/>
    <dgm:cxn modelId="{0E0B151B-D707-42B2-BDF3-ADF02606F290}" type="presParOf" srcId="{5D5C6E68-B6DD-49AA-BF95-4D50171A4DA8}" destId="{17E8EABE-0188-4AA9-B89C-117846D4FB66}" srcOrd="2" destOrd="0" presId="urn:microsoft.com/office/officeart/2005/8/layout/vList5"/>
    <dgm:cxn modelId="{44D7025E-484C-4D1B-920B-EF193914FBA0}" type="presParOf" srcId="{17E8EABE-0188-4AA9-B89C-117846D4FB66}" destId="{2DB60D96-19F4-4D27-8883-EFC5E901E263}" srcOrd="0" destOrd="0" presId="urn:microsoft.com/office/officeart/2005/8/layout/vList5"/>
    <dgm:cxn modelId="{019D46EF-EBA9-4446-9A49-2CE4CD5B5B6A}" type="presParOf" srcId="{17E8EABE-0188-4AA9-B89C-117846D4FB66}" destId="{5E891FFF-247F-40A0-8CF2-92441D679689}" srcOrd="1" destOrd="0" presId="urn:microsoft.com/office/officeart/2005/8/layout/vList5"/>
    <dgm:cxn modelId="{E15DAE68-6CE9-49DB-BFCB-BE54D9EB326E}" type="presParOf" srcId="{5D5C6E68-B6DD-49AA-BF95-4D50171A4DA8}" destId="{7E924B33-903F-4195-8696-11F8643C0E7A}" srcOrd="3" destOrd="0" presId="urn:microsoft.com/office/officeart/2005/8/layout/vList5"/>
    <dgm:cxn modelId="{81B96BB2-5F43-4163-A98C-6425E83F8EBA}" type="presParOf" srcId="{5D5C6E68-B6DD-49AA-BF95-4D50171A4DA8}" destId="{558EFF0D-9D2B-4796-B94D-08832B5D6E4F}" srcOrd="4" destOrd="0" presId="urn:microsoft.com/office/officeart/2005/8/layout/vList5"/>
    <dgm:cxn modelId="{6A1ACE43-0F13-471C-BE99-BB6B57C24344}" type="presParOf" srcId="{558EFF0D-9D2B-4796-B94D-08832B5D6E4F}" destId="{DE6B5F1F-12A6-4620-B49E-29FFED74536A}" srcOrd="0" destOrd="0" presId="urn:microsoft.com/office/officeart/2005/8/layout/vList5"/>
    <dgm:cxn modelId="{9339C585-5A93-488F-9101-07F904CC815C}" type="presParOf" srcId="{558EFF0D-9D2B-4796-B94D-08832B5D6E4F}" destId="{4BACB768-3326-4FCC-BE75-D52C53D3B7D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04AD49A-F791-4333-AC55-D80C2471DC16}" type="doc">
      <dgm:prSet loTypeId="urn:microsoft.com/office/officeart/2005/8/layout/default#6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311FD351-653C-48F8-94E3-04C9E5C70B12}">
      <dgm:prSet phldrT="[Text]"/>
      <dgm:spPr/>
      <dgm:t>
        <a:bodyPr/>
        <a:lstStyle/>
        <a:p>
          <a:r>
            <a:rPr lang="cs-CZ" dirty="0" smtClean="0"/>
            <a:t>1</a:t>
          </a:r>
        </a:p>
        <a:p>
          <a:r>
            <a:rPr lang="cs-CZ" dirty="0" smtClean="0"/>
            <a:t>29 - 26</a:t>
          </a:r>
          <a:endParaRPr lang="cs-CZ" dirty="0"/>
        </a:p>
      </dgm:t>
    </dgm:pt>
    <dgm:pt modelId="{F57CE4C2-6310-43B3-B451-2E5DEBB5916D}" type="parTrans" cxnId="{C9860044-AA02-4D4B-8E46-045CFF660B55}">
      <dgm:prSet/>
      <dgm:spPr/>
      <dgm:t>
        <a:bodyPr/>
        <a:lstStyle/>
        <a:p>
          <a:endParaRPr lang="cs-CZ"/>
        </a:p>
      </dgm:t>
    </dgm:pt>
    <dgm:pt modelId="{974D209B-810C-4DE0-AF03-210970F1D516}" type="sibTrans" cxnId="{C9860044-AA02-4D4B-8E46-045CFF660B55}">
      <dgm:prSet/>
      <dgm:spPr/>
      <dgm:t>
        <a:bodyPr/>
        <a:lstStyle/>
        <a:p>
          <a:endParaRPr lang="cs-CZ"/>
        </a:p>
      </dgm:t>
    </dgm:pt>
    <dgm:pt modelId="{B5B37E70-DEFD-46C3-9583-655EFC7E0264}">
      <dgm:prSet phldrT="[Text]"/>
      <dgm:spPr/>
      <dgm:t>
        <a:bodyPr/>
        <a:lstStyle/>
        <a:p>
          <a:r>
            <a:rPr lang="cs-CZ" dirty="0" smtClean="0"/>
            <a:t>2</a:t>
          </a:r>
        </a:p>
        <a:p>
          <a:r>
            <a:rPr lang="cs-CZ" dirty="0" smtClean="0"/>
            <a:t>25 - 19</a:t>
          </a:r>
          <a:endParaRPr lang="cs-CZ" dirty="0"/>
        </a:p>
      </dgm:t>
    </dgm:pt>
    <dgm:pt modelId="{31089CE8-059C-4D8D-87D6-2C36563F5237}" type="parTrans" cxnId="{190CB41C-B4A9-4059-9C94-5CB0938001A2}">
      <dgm:prSet/>
      <dgm:spPr/>
      <dgm:t>
        <a:bodyPr/>
        <a:lstStyle/>
        <a:p>
          <a:endParaRPr lang="cs-CZ"/>
        </a:p>
      </dgm:t>
    </dgm:pt>
    <dgm:pt modelId="{832FCB13-5CF7-4F18-8331-893EB51B187B}" type="sibTrans" cxnId="{190CB41C-B4A9-4059-9C94-5CB0938001A2}">
      <dgm:prSet/>
      <dgm:spPr/>
      <dgm:t>
        <a:bodyPr/>
        <a:lstStyle/>
        <a:p>
          <a:endParaRPr lang="cs-CZ"/>
        </a:p>
      </dgm:t>
    </dgm:pt>
    <dgm:pt modelId="{564FF57C-39AE-497C-B69C-611168C6F0AF}">
      <dgm:prSet phldrT="[Text]"/>
      <dgm:spPr/>
      <dgm:t>
        <a:bodyPr/>
        <a:lstStyle/>
        <a:p>
          <a:r>
            <a:rPr lang="cs-CZ" dirty="0" smtClean="0"/>
            <a:t>3</a:t>
          </a:r>
        </a:p>
        <a:p>
          <a:r>
            <a:rPr lang="cs-CZ" dirty="0" smtClean="0"/>
            <a:t>18 - 12</a:t>
          </a:r>
          <a:endParaRPr lang="cs-CZ" dirty="0"/>
        </a:p>
      </dgm:t>
    </dgm:pt>
    <dgm:pt modelId="{F3C2BFC6-8E64-4DD9-B932-CFF2A1C1B787}" type="parTrans" cxnId="{8EE8B264-33A0-4C28-9071-6C968A3A40CE}">
      <dgm:prSet/>
      <dgm:spPr/>
      <dgm:t>
        <a:bodyPr/>
        <a:lstStyle/>
        <a:p>
          <a:endParaRPr lang="cs-CZ"/>
        </a:p>
      </dgm:t>
    </dgm:pt>
    <dgm:pt modelId="{9E07BBD8-9979-4DFF-B7A9-54C9D159EEF8}" type="sibTrans" cxnId="{8EE8B264-33A0-4C28-9071-6C968A3A40CE}">
      <dgm:prSet/>
      <dgm:spPr/>
      <dgm:t>
        <a:bodyPr/>
        <a:lstStyle/>
        <a:p>
          <a:endParaRPr lang="cs-CZ"/>
        </a:p>
      </dgm:t>
    </dgm:pt>
    <dgm:pt modelId="{24BEDBAE-620C-4F26-8FA9-2EC0EA63D2AA}">
      <dgm:prSet phldrT="[Text]"/>
      <dgm:spPr/>
      <dgm:t>
        <a:bodyPr/>
        <a:lstStyle/>
        <a:p>
          <a:r>
            <a:rPr lang="cs-CZ" dirty="0" smtClean="0"/>
            <a:t>4</a:t>
          </a:r>
        </a:p>
        <a:p>
          <a:r>
            <a:rPr lang="cs-CZ" dirty="0" smtClean="0"/>
            <a:t>11-6</a:t>
          </a:r>
          <a:endParaRPr lang="cs-CZ" dirty="0"/>
        </a:p>
      </dgm:t>
    </dgm:pt>
    <dgm:pt modelId="{E5A75E1B-0A8B-4366-A7E0-D01E9D70AE32}" type="parTrans" cxnId="{54125210-4A78-4753-8415-5C583B092C63}">
      <dgm:prSet/>
      <dgm:spPr/>
      <dgm:t>
        <a:bodyPr/>
        <a:lstStyle/>
        <a:p>
          <a:endParaRPr lang="cs-CZ"/>
        </a:p>
      </dgm:t>
    </dgm:pt>
    <dgm:pt modelId="{484E0EDC-E3EF-423F-A45D-EFFDD9C965CE}" type="sibTrans" cxnId="{54125210-4A78-4753-8415-5C583B092C63}">
      <dgm:prSet/>
      <dgm:spPr/>
      <dgm:t>
        <a:bodyPr/>
        <a:lstStyle/>
        <a:p>
          <a:endParaRPr lang="cs-CZ"/>
        </a:p>
      </dgm:t>
    </dgm:pt>
    <dgm:pt modelId="{5A11FAB1-B9AC-4A5E-9063-B1E6D62A33B5}">
      <dgm:prSet phldrT="[Text]"/>
      <dgm:spPr/>
      <dgm:t>
        <a:bodyPr/>
        <a:lstStyle/>
        <a:p>
          <a:r>
            <a:rPr lang="cs-CZ" dirty="0" smtClean="0"/>
            <a:t>5</a:t>
          </a:r>
        </a:p>
        <a:p>
          <a:r>
            <a:rPr lang="cs-CZ" dirty="0" smtClean="0"/>
            <a:t>6 - 0</a:t>
          </a:r>
          <a:endParaRPr lang="cs-CZ" dirty="0"/>
        </a:p>
      </dgm:t>
    </dgm:pt>
    <dgm:pt modelId="{FCE47E37-EDB3-422F-B0BD-C80A825C07E6}" type="parTrans" cxnId="{50A0A570-CADB-40AA-BEE3-5C603973E7D8}">
      <dgm:prSet/>
      <dgm:spPr/>
      <dgm:t>
        <a:bodyPr/>
        <a:lstStyle/>
        <a:p>
          <a:endParaRPr lang="cs-CZ"/>
        </a:p>
      </dgm:t>
    </dgm:pt>
    <dgm:pt modelId="{F73491D6-201D-4C02-9E2E-32442E9A79F2}" type="sibTrans" cxnId="{50A0A570-CADB-40AA-BEE3-5C603973E7D8}">
      <dgm:prSet/>
      <dgm:spPr/>
      <dgm:t>
        <a:bodyPr/>
        <a:lstStyle/>
        <a:p>
          <a:endParaRPr lang="cs-CZ"/>
        </a:p>
      </dgm:t>
    </dgm:pt>
    <dgm:pt modelId="{18DFE716-1BB1-44C7-ADD7-260BACACD7B4}" type="pres">
      <dgm:prSet presAssocID="{704AD49A-F791-4333-AC55-D80C2471DC1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5E054A3-068C-4220-A4A5-33A4A2594AA0}" type="pres">
      <dgm:prSet presAssocID="{311FD351-653C-48F8-94E3-04C9E5C70B12}" presName="node" presStyleLbl="node1" presStyleIdx="0" presStyleCnt="5" custLinFactNeighborY="-108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FA4DAC-9872-4FE3-93A1-BE520D924D0A}" type="pres">
      <dgm:prSet presAssocID="{974D209B-810C-4DE0-AF03-210970F1D516}" presName="sibTrans" presStyleCnt="0"/>
      <dgm:spPr/>
    </dgm:pt>
    <dgm:pt modelId="{CD04874B-1EE8-4E9B-B6C2-145D52CBFBCC}" type="pres">
      <dgm:prSet presAssocID="{B5B37E70-DEFD-46C3-9583-655EFC7E026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236820-E455-40F2-9747-713B8936F335}" type="pres">
      <dgm:prSet presAssocID="{832FCB13-5CF7-4F18-8331-893EB51B187B}" presName="sibTrans" presStyleCnt="0"/>
      <dgm:spPr/>
    </dgm:pt>
    <dgm:pt modelId="{EC3FBB8A-DBFD-4C45-8C87-B4F1C1CE237A}" type="pres">
      <dgm:prSet presAssocID="{564FF57C-39AE-497C-B69C-611168C6F0A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4BD99E6-21FF-4170-B7F3-14422704F69F}" type="pres">
      <dgm:prSet presAssocID="{9E07BBD8-9979-4DFF-B7A9-54C9D159EEF8}" presName="sibTrans" presStyleCnt="0"/>
      <dgm:spPr/>
    </dgm:pt>
    <dgm:pt modelId="{A7D3663C-142E-42F8-9D22-CB2D3D0AAF28}" type="pres">
      <dgm:prSet presAssocID="{24BEDBAE-620C-4F26-8FA9-2EC0EA63D2A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622171-6D41-46B5-95FA-6070D27A7BF1}" type="pres">
      <dgm:prSet presAssocID="{484E0EDC-E3EF-423F-A45D-EFFDD9C965CE}" presName="sibTrans" presStyleCnt="0"/>
      <dgm:spPr/>
    </dgm:pt>
    <dgm:pt modelId="{FDF8E46B-F08B-4CC8-87DE-49AB5BB680DA}" type="pres">
      <dgm:prSet presAssocID="{5A11FAB1-B9AC-4A5E-9063-B1E6D62A33B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681763-A207-4B4F-A209-8325975B1483}" type="presOf" srcId="{24BEDBAE-620C-4F26-8FA9-2EC0EA63D2AA}" destId="{A7D3663C-142E-42F8-9D22-CB2D3D0AAF28}" srcOrd="0" destOrd="0" presId="urn:microsoft.com/office/officeart/2005/8/layout/default#6"/>
    <dgm:cxn modelId="{4A77DD11-7DF8-4CE9-A6B2-EF79E7A00D0E}" type="presOf" srcId="{B5B37E70-DEFD-46C3-9583-655EFC7E0264}" destId="{CD04874B-1EE8-4E9B-B6C2-145D52CBFBCC}" srcOrd="0" destOrd="0" presId="urn:microsoft.com/office/officeart/2005/8/layout/default#6"/>
    <dgm:cxn modelId="{5B1C7F41-5229-431C-ACF4-28FE85107A56}" type="presOf" srcId="{564FF57C-39AE-497C-B69C-611168C6F0AF}" destId="{EC3FBB8A-DBFD-4C45-8C87-B4F1C1CE237A}" srcOrd="0" destOrd="0" presId="urn:microsoft.com/office/officeart/2005/8/layout/default#6"/>
    <dgm:cxn modelId="{53AE05C7-FBDF-4378-B48A-03AFEB398B98}" type="presOf" srcId="{704AD49A-F791-4333-AC55-D80C2471DC16}" destId="{18DFE716-1BB1-44C7-ADD7-260BACACD7B4}" srcOrd="0" destOrd="0" presId="urn:microsoft.com/office/officeart/2005/8/layout/default#6"/>
    <dgm:cxn modelId="{C37DCAEA-6B44-4046-ABA5-0F1BCB57D963}" type="presOf" srcId="{5A11FAB1-B9AC-4A5E-9063-B1E6D62A33B5}" destId="{FDF8E46B-F08B-4CC8-87DE-49AB5BB680DA}" srcOrd="0" destOrd="0" presId="urn:microsoft.com/office/officeart/2005/8/layout/default#6"/>
    <dgm:cxn modelId="{C9860044-AA02-4D4B-8E46-045CFF660B55}" srcId="{704AD49A-F791-4333-AC55-D80C2471DC16}" destId="{311FD351-653C-48F8-94E3-04C9E5C70B12}" srcOrd="0" destOrd="0" parTransId="{F57CE4C2-6310-43B3-B451-2E5DEBB5916D}" sibTransId="{974D209B-810C-4DE0-AF03-210970F1D516}"/>
    <dgm:cxn modelId="{50A0A570-CADB-40AA-BEE3-5C603973E7D8}" srcId="{704AD49A-F791-4333-AC55-D80C2471DC16}" destId="{5A11FAB1-B9AC-4A5E-9063-B1E6D62A33B5}" srcOrd="4" destOrd="0" parTransId="{FCE47E37-EDB3-422F-B0BD-C80A825C07E6}" sibTransId="{F73491D6-201D-4C02-9E2E-32442E9A79F2}"/>
    <dgm:cxn modelId="{190CB41C-B4A9-4059-9C94-5CB0938001A2}" srcId="{704AD49A-F791-4333-AC55-D80C2471DC16}" destId="{B5B37E70-DEFD-46C3-9583-655EFC7E0264}" srcOrd="1" destOrd="0" parTransId="{31089CE8-059C-4D8D-87D6-2C36563F5237}" sibTransId="{832FCB13-5CF7-4F18-8331-893EB51B187B}"/>
    <dgm:cxn modelId="{29030088-46F5-47EE-A8EF-FA73339C1FF0}" type="presOf" srcId="{311FD351-653C-48F8-94E3-04C9E5C70B12}" destId="{85E054A3-068C-4220-A4A5-33A4A2594AA0}" srcOrd="0" destOrd="0" presId="urn:microsoft.com/office/officeart/2005/8/layout/default#6"/>
    <dgm:cxn modelId="{8EE8B264-33A0-4C28-9071-6C968A3A40CE}" srcId="{704AD49A-F791-4333-AC55-D80C2471DC16}" destId="{564FF57C-39AE-497C-B69C-611168C6F0AF}" srcOrd="2" destOrd="0" parTransId="{F3C2BFC6-8E64-4DD9-B932-CFF2A1C1B787}" sibTransId="{9E07BBD8-9979-4DFF-B7A9-54C9D159EEF8}"/>
    <dgm:cxn modelId="{54125210-4A78-4753-8415-5C583B092C63}" srcId="{704AD49A-F791-4333-AC55-D80C2471DC16}" destId="{24BEDBAE-620C-4F26-8FA9-2EC0EA63D2AA}" srcOrd="3" destOrd="0" parTransId="{E5A75E1B-0A8B-4366-A7E0-D01E9D70AE32}" sibTransId="{484E0EDC-E3EF-423F-A45D-EFFDD9C965CE}"/>
    <dgm:cxn modelId="{31F570AA-73F4-4915-AE22-FDE946591297}" type="presParOf" srcId="{18DFE716-1BB1-44C7-ADD7-260BACACD7B4}" destId="{85E054A3-068C-4220-A4A5-33A4A2594AA0}" srcOrd="0" destOrd="0" presId="urn:microsoft.com/office/officeart/2005/8/layout/default#6"/>
    <dgm:cxn modelId="{A91736F5-605B-4D38-81BA-F67212BAFCED}" type="presParOf" srcId="{18DFE716-1BB1-44C7-ADD7-260BACACD7B4}" destId="{56FA4DAC-9872-4FE3-93A1-BE520D924D0A}" srcOrd="1" destOrd="0" presId="urn:microsoft.com/office/officeart/2005/8/layout/default#6"/>
    <dgm:cxn modelId="{751F36B4-9A67-46CA-9114-FBB9DD74A9F9}" type="presParOf" srcId="{18DFE716-1BB1-44C7-ADD7-260BACACD7B4}" destId="{CD04874B-1EE8-4E9B-B6C2-145D52CBFBCC}" srcOrd="2" destOrd="0" presId="urn:microsoft.com/office/officeart/2005/8/layout/default#6"/>
    <dgm:cxn modelId="{6AE262DF-ECF6-4FB0-B649-37A129635CD5}" type="presParOf" srcId="{18DFE716-1BB1-44C7-ADD7-260BACACD7B4}" destId="{01236820-E455-40F2-9747-713B8936F335}" srcOrd="3" destOrd="0" presId="urn:microsoft.com/office/officeart/2005/8/layout/default#6"/>
    <dgm:cxn modelId="{B3BAF2B7-3735-49BC-B600-399FABA4BE9E}" type="presParOf" srcId="{18DFE716-1BB1-44C7-ADD7-260BACACD7B4}" destId="{EC3FBB8A-DBFD-4C45-8C87-B4F1C1CE237A}" srcOrd="4" destOrd="0" presId="urn:microsoft.com/office/officeart/2005/8/layout/default#6"/>
    <dgm:cxn modelId="{3615D523-CD8D-49C9-AAEC-BFC048E70FE4}" type="presParOf" srcId="{18DFE716-1BB1-44C7-ADD7-260BACACD7B4}" destId="{64BD99E6-21FF-4170-B7F3-14422704F69F}" srcOrd="5" destOrd="0" presId="urn:microsoft.com/office/officeart/2005/8/layout/default#6"/>
    <dgm:cxn modelId="{44FA45AF-82E1-40BB-AB14-E314BD079191}" type="presParOf" srcId="{18DFE716-1BB1-44C7-ADD7-260BACACD7B4}" destId="{A7D3663C-142E-42F8-9D22-CB2D3D0AAF28}" srcOrd="6" destOrd="0" presId="urn:microsoft.com/office/officeart/2005/8/layout/default#6"/>
    <dgm:cxn modelId="{37873B5B-F4B4-4F0A-A204-7AB75C2CD8B9}" type="presParOf" srcId="{18DFE716-1BB1-44C7-ADD7-260BACACD7B4}" destId="{F0622171-6D41-46B5-95FA-6070D27A7BF1}" srcOrd="7" destOrd="0" presId="urn:microsoft.com/office/officeart/2005/8/layout/default#6"/>
    <dgm:cxn modelId="{312A19A1-4C9F-4F6E-8AA0-36C45F76D064}" type="presParOf" srcId="{18DFE716-1BB1-44C7-ADD7-260BACACD7B4}" destId="{FDF8E46B-F08B-4CC8-87DE-49AB5BB680DA}" srcOrd="8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6A7038-1DCF-410F-B922-F5991B1382F7}">
      <dsp:nvSpPr>
        <dsp:cNvPr id="0" name=""/>
        <dsp:cNvSpPr/>
      </dsp:nvSpPr>
      <dsp:spPr>
        <a:xfrm>
          <a:off x="2922" y="1007749"/>
          <a:ext cx="1757139" cy="7028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 dirty="0"/>
        </a:p>
      </dsp:txBody>
      <dsp:txXfrm>
        <a:off x="2922" y="1007749"/>
        <a:ext cx="1757139" cy="702855"/>
      </dsp:txXfrm>
    </dsp:sp>
    <dsp:sp modelId="{F154CD05-12E4-4682-9BD7-5DEDAB98C3A6}">
      <dsp:nvSpPr>
        <dsp:cNvPr id="0" name=""/>
        <dsp:cNvSpPr/>
      </dsp:nvSpPr>
      <dsp:spPr>
        <a:xfrm>
          <a:off x="2922" y="1710605"/>
          <a:ext cx="1757139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 dirty="0"/>
        </a:p>
      </dsp:txBody>
      <dsp:txXfrm>
        <a:off x="2922" y="1710605"/>
        <a:ext cx="1757139" cy="1361520"/>
      </dsp:txXfrm>
    </dsp:sp>
    <dsp:sp modelId="{DADBB15F-3AD2-4802-A9F3-ACFF5BF9FC69}">
      <dsp:nvSpPr>
        <dsp:cNvPr id="0" name=""/>
        <dsp:cNvSpPr/>
      </dsp:nvSpPr>
      <dsp:spPr>
        <a:xfrm>
          <a:off x="2006060" y="1007749"/>
          <a:ext cx="1757139" cy="7028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2006060" y="1007749"/>
        <a:ext cx="1757139" cy="702855"/>
      </dsp:txXfrm>
    </dsp:sp>
    <dsp:sp modelId="{D6AC7566-0EF8-47CD-827B-00664426A262}">
      <dsp:nvSpPr>
        <dsp:cNvPr id="0" name=""/>
        <dsp:cNvSpPr/>
      </dsp:nvSpPr>
      <dsp:spPr>
        <a:xfrm>
          <a:off x="2006060" y="1710605"/>
          <a:ext cx="1757139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EB531D-3525-406F-81E8-976A5F63B87D}">
      <dsp:nvSpPr>
        <dsp:cNvPr id="0" name=""/>
        <dsp:cNvSpPr/>
      </dsp:nvSpPr>
      <dsp:spPr>
        <a:xfrm>
          <a:off x="4009199" y="1007749"/>
          <a:ext cx="1757139" cy="7028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4009199" y="1007749"/>
        <a:ext cx="1757139" cy="702855"/>
      </dsp:txXfrm>
    </dsp:sp>
    <dsp:sp modelId="{92330270-45CC-4CD8-8C74-3E542A82AFC4}">
      <dsp:nvSpPr>
        <dsp:cNvPr id="0" name=""/>
        <dsp:cNvSpPr/>
      </dsp:nvSpPr>
      <dsp:spPr>
        <a:xfrm>
          <a:off x="4009199" y="1710605"/>
          <a:ext cx="1757139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100" kern="1200" dirty="0"/>
        </a:p>
      </dsp:txBody>
      <dsp:txXfrm>
        <a:off x="4009199" y="1710605"/>
        <a:ext cx="1757139" cy="1361520"/>
      </dsp:txXfrm>
    </dsp:sp>
    <dsp:sp modelId="{E55A7BFC-A16C-4A36-B151-381FB2381058}">
      <dsp:nvSpPr>
        <dsp:cNvPr id="0" name=""/>
        <dsp:cNvSpPr/>
      </dsp:nvSpPr>
      <dsp:spPr>
        <a:xfrm>
          <a:off x="6012338" y="1007749"/>
          <a:ext cx="1757139" cy="7028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100" kern="1200"/>
        </a:p>
      </dsp:txBody>
      <dsp:txXfrm>
        <a:off x="6012338" y="1007749"/>
        <a:ext cx="1757139" cy="702855"/>
      </dsp:txXfrm>
    </dsp:sp>
    <dsp:sp modelId="{75B90A1F-C976-4911-8192-04533C1E4BA8}">
      <dsp:nvSpPr>
        <dsp:cNvPr id="0" name=""/>
        <dsp:cNvSpPr/>
      </dsp:nvSpPr>
      <dsp:spPr>
        <a:xfrm>
          <a:off x="6012338" y="1710605"/>
          <a:ext cx="1757139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65D1E-36BF-45EF-9CCB-C9C19F07D2AA}">
      <dsp:nvSpPr>
        <dsp:cNvPr id="0" name=""/>
        <dsp:cNvSpPr/>
      </dsp:nvSpPr>
      <dsp:spPr>
        <a:xfrm>
          <a:off x="2102633" y="462"/>
          <a:ext cx="3153950" cy="18050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100" kern="120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100" kern="120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100" kern="120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100" kern="1200"/>
        </a:p>
      </dsp:txBody>
      <dsp:txXfrm>
        <a:off x="2102633" y="226088"/>
        <a:ext cx="2477072" cy="1353757"/>
      </dsp:txXfrm>
    </dsp:sp>
    <dsp:sp modelId="{07DA955B-3F96-428B-AC84-8C33454A306C}">
      <dsp:nvSpPr>
        <dsp:cNvPr id="0" name=""/>
        <dsp:cNvSpPr/>
      </dsp:nvSpPr>
      <dsp:spPr>
        <a:xfrm>
          <a:off x="0" y="462"/>
          <a:ext cx="2102633" cy="18050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DRAVÉ</a:t>
          </a:r>
          <a:endParaRPr lang="cs-CZ" sz="3000" kern="1200" dirty="0"/>
        </a:p>
      </dsp:txBody>
      <dsp:txXfrm>
        <a:off x="88113" y="88575"/>
        <a:ext cx="1926407" cy="1628783"/>
      </dsp:txXfrm>
    </dsp:sp>
    <dsp:sp modelId="{B989A1BC-E8AC-4CA3-A1CD-73067089430D}">
      <dsp:nvSpPr>
        <dsp:cNvPr id="0" name=""/>
        <dsp:cNvSpPr/>
      </dsp:nvSpPr>
      <dsp:spPr>
        <a:xfrm>
          <a:off x="2102633" y="1985973"/>
          <a:ext cx="3153950" cy="18050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100" kern="120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100" kern="1200"/>
        </a:p>
      </dsp:txBody>
      <dsp:txXfrm>
        <a:off x="2102633" y="2211599"/>
        <a:ext cx="2477072" cy="1353757"/>
      </dsp:txXfrm>
    </dsp:sp>
    <dsp:sp modelId="{24C2208A-4795-4A76-B9C2-0D859BB85A46}">
      <dsp:nvSpPr>
        <dsp:cNvPr id="0" name=""/>
        <dsp:cNvSpPr/>
      </dsp:nvSpPr>
      <dsp:spPr>
        <a:xfrm>
          <a:off x="0" y="1985973"/>
          <a:ext cx="2102633" cy="18050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NEDRAVÉ</a:t>
          </a:r>
          <a:endParaRPr lang="cs-CZ" sz="3000" kern="1200" dirty="0"/>
        </a:p>
      </dsp:txBody>
      <dsp:txXfrm>
        <a:off x="88113" y="2074086"/>
        <a:ext cx="1926407" cy="16287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0C255-F075-465E-991C-38A3E2BCF42D}">
      <dsp:nvSpPr>
        <dsp:cNvPr id="0" name=""/>
        <dsp:cNvSpPr/>
      </dsp:nvSpPr>
      <dsp:spPr>
        <a:xfrm rot="5400000">
          <a:off x="3745331" y="-1430616"/>
          <a:ext cx="847530" cy="3923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200" kern="1200"/>
        </a:p>
      </dsp:txBody>
      <dsp:txXfrm rot="-5400000">
        <a:off x="2207169" y="148919"/>
        <a:ext cx="3882482" cy="764784"/>
      </dsp:txXfrm>
    </dsp:sp>
    <dsp:sp modelId="{DB5B2CB7-C24A-4233-BFD1-90863C9EE69A}">
      <dsp:nvSpPr>
        <dsp:cNvPr id="0" name=""/>
        <dsp:cNvSpPr/>
      </dsp:nvSpPr>
      <dsp:spPr>
        <a:xfrm>
          <a:off x="0" y="0"/>
          <a:ext cx="2207168" cy="1059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SLADKOVODNÍ</a:t>
          </a:r>
          <a:endParaRPr lang="cs-CZ" sz="2100" kern="1200" dirty="0"/>
        </a:p>
      </dsp:txBody>
      <dsp:txXfrm>
        <a:off x="51716" y="51716"/>
        <a:ext cx="2103736" cy="955980"/>
      </dsp:txXfrm>
    </dsp:sp>
    <dsp:sp modelId="{5E891FFF-247F-40A0-8CF2-92441D679689}">
      <dsp:nvSpPr>
        <dsp:cNvPr id="0" name=""/>
        <dsp:cNvSpPr/>
      </dsp:nvSpPr>
      <dsp:spPr>
        <a:xfrm rot="5400000">
          <a:off x="3745331" y="-318232"/>
          <a:ext cx="847530" cy="3923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200" kern="1200"/>
        </a:p>
      </dsp:txBody>
      <dsp:txXfrm rot="-5400000">
        <a:off x="2207169" y="1261303"/>
        <a:ext cx="3882482" cy="764784"/>
      </dsp:txXfrm>
    </dsp:sp>
    <dsp:sp modelId="{2DB60D96-19F4-4D27-8883-EFC5E901E263}">
      <dsp:nvSpPr>
        <dsp:cNvPr id="0" name=""/>
        <dsp:cNvSpPr/>
      </dsp:nvSpPr>
      <dsp:spPr>
        <a:xfrm>
          <a:off x="0" y="1113988"/>
          <a:ext cx="2207168" cy="1059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MOŘSKÉ</a:t>
          </a:r>
          <a:endParaRPr lang="cs-CZ" sz="2100" kern="1200" dirty="0"/>
        </a:p>
      </dsp:txBody>
      <dsp:txXfrm>
        <a:off x="51716" y="1165704"/>
        <a:ext cx="2103736" cy="955980"/>
      </dsp:txXfrm>
    </dsp:sp>
    <dsp:sp modelId="{4BACB768-3326-4FCC-BE75-D52C53D3B7DB}">
      <dsp:nvSpPr>
        <dsp:cNvPr id="0" name=""/>
        <dsp:cNvSpPr/>
      </dsp:nvSpPr>
      <dsp:spPr>
        <a:xfrm rot="5400000">
          <a:off x="3745331" y="794150"/>
          <a:ext cx="847530" cy="3923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200" kern="120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2200" kern="1200"/>
        </a:p>
      </dsp:txBody>
      <dsp:txXfrm rot="-5400000">
        <a:off x="2207169" y="2373686"/>
        <a:ext cx="3882482" cy="764784"/>
      </dsp:txXfrm>
    </dsp:sp>
    <dsp:sp modelId="{DE6B5F1F-12A6-4620-B49E-29FFED74536A}">
      <dsp:nvSpPr>
        <dsp:cNvPr id="0" name=""/>
        <dsp:cNvSpPr/>
      </dsp:nvSpPr>
      <dsp:spPr>
        <a:xfrm>
          <a:off x="0" y="2218055"/>
          <a:ext cx="2207168" cy="1059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MIGRUJÍCÍ</a:t>
          </a:r>
          <a:endParaRPr lang="cs-CZ" sz="2100" kern="1200" dirty="0"/>
        </a:p>
      </dsp:txBody>
      <dsp:txXfrm>
        <a:off x="51716" y="2269771"/>
        <a:ext cx="2103736" cy="95598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6A7038-1DCF-410F-B922-F5991B1382F7}">
      <dsp:nvSpPr>
        <dsp:cNvPr id="0" name=""/>
        <dsp:cNvSpPr/>
      </dsp:nvSpPr>
      <dsp:spPr>
        <a:xfrm>
          <a:off x="2922" y="1312737"/>
          <a:ext cx="1757139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PSTRUHOVÉ</a:t>
          </a:r>
          <a:endParaRPr lang="cs-CZ" sz="2000" kern="1200" dirty="0"/>
        </a:p>
      </dsp:txBody>
      <dsp:txXfrm>
        <a:off x="2922" y="1312737"/>
        <a:ext cx="1757139" cy="576000"/>
      </dsp:txXfrm>
    </dsp:sp>
    <dsp:sp modelId="{F154CD05-12E4-4682-9BD7-5DEDAB98C3A6}">
      <dsp:nvSpPr>
        <dsp:cNvPr id="0" name=""/>
        <dsp:cNvSpPr/>
      </dsp:nvSpPr>
      <dsp:spPr>
        <a:xfrm>
          <a:off x="2922" y="1888737"/>
          <a:ext cx="1757139" cy="878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pstruh obecný</a:t>
          </a:r>
          <a:endParaRPr lang="cs-CZ" sz="2000" kern="1200" dirty="0"/>
        </a:p>
      </dsp:txBody>
      <dsp:txXfrm>
        <a:off x="2922" y="1888737"/>
        <a:ext cx="1757139" cy="878400"/>
      </dsp:txXfrm>
    </dsp:sp>
    <dsp:sp modelId="{DADBB15F-3AD2-4802-A9F3-ACFF5BF9FC69}">
      <dsp:nvSpPr>
        <dsp:cNvPr id="0" name=""/>
        <dsp:cNvSpPr/>
      </dsp:nvSpPr>
      <dsp:spPr>
        <a:xfrm>
          <a:off x="2006060" y="1312737"/>
          <a:ext cx="1757139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LIPANOVÉ</a:t>
          </a:r>
          <a:endParaRPr lang="cs-CZ" sz="2000" kern="1200" dirty="0"/>
        </a:p>
      </dsp:txBody>
      <dsp:txXfrm>
        <a:off x="2006060" y="1312737"/>
        <a:ext cx="1757139" cy="576000"/>
      </dsp:txXfrm>
    </dsp:sp>
    <dsp:sp modelId="{D6AC7566-0EF8-47CD-827B-00664426A262}">
      <dsp:nvSpPr>
        <dsp:cNvPr id="0" name=""/>
        <dsp:cNvSpPr/>
      </dsp:nvSpPr>
      <dsp:spPr>
        <a:xfrm>
          <a:off x="2006060" y="1888737"/>
          <a:ext cx="1757139" cy="878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lipan podhorní</a:t>
          </a:r>
          <a:endParaRPr lang="cs-CZ" sz="2000" kern="1200" dirty="0"/>
        </a:p>
      </dsp:txBody>
      <dsp:txXfrm>
        <a:off x="2006060" y="1888737"/>
        <a:ext cx="1757139" cy="878400"/>
      </dsp:txXfrm>
    </dsp:sp>
    <dsp:sp modelId="{C6EB531D-3525-406F-81E8-976A5F63B87D}">
      <dsp:nvSpPr>
        <dsp:cNvPr id="0" name=""/>
        <dsp:cNvSpPr/>
      </dsp:nvSpPr>
      <dsp:spPr>
        <a:xfrm>
          <a:off x="4009199" y="1312737"/>
          <a:ext cx="1757139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PARMOVÉ</a:t>
          </a:r>
          <a:endParaRPr lang="cs-CZ" sz="2000" kern="1200" dirty="0"/>
        </a:p>
      </dsp:txBody>
      <dsp:txXfrm>
        <a:off x="4009199" y="1312737"/>
        <a:ext cx="1757139" cy="576000"/>
      </dsp:txXfrm>
    </dsp:sp>
    <dsp:sp modelId="{92330270-45CC-4CD8-8C74-3E542A82AFC4}">
      <dsp:nvSpPr>
        <dsp:cNvPr id="0" name=""/>
        <dsp:cNvSpPr/>
      </dsp:nvSpPr>
      <dsp:spPr>
        <a:xfrm>
          <a:off x="4009199" y="1888737"/>
          <a:ext cx="1757139" cy="878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parma obecná</a:t>
          </a:r>
          <a:endParaRPr lang="cs-CZ" sz="2000" kern="1200" dirty="0"/>
        </a:p>
      </dsp:txBody>
      <dsp:txXfrm>
        <a:off x="4009199" y="1888737"/>
        <a:ext cx="1757139" cy="878400"/>
      </dsp:txXfrm>
    </dsp:sp>
    <dsp:sp modelId="{E55A7BFC-A16C-4A36-B151-381FB2381058}">
      <dsp:nvSpPr>
        <dsp:cNvPr id="0" name=""/>
        <dsp:cNvSpPr/>
      </dsp:nvSpPr>
      <dsp:spPr>
        <a:xfrm>
          <a:off x="6012338" y="1312737"/>
          <a:ext cx="1757139" cy="576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CEJNOVÉ</a:t>
          </a:r>
          <a:endParaRPr lang="cs-CZ" sz="2000" kern="1200" dirty="0"/>
        </a:p>
      </dsp:txBody>
      <dsp:txXfrm>
        <a:off x="6012338" y="1312737"/>
        <a:ext cx="1757139" cy="576000"/>
      </dsp:txXfrm>
    </dsp:sp>
    <dsp:sp modelId="{75B90A1F-C976-4911-8192-04533C1E4BA8}">
      <dsp:nvSpPr>
        <dsp:cNvPr id="0" name=""/>
        <dsp:cNvSpPr/>
      </dsp:nvSpPr>
      <dsp:spPr>
        <a:xfrm>
          <a:off x="6012338" y="1888737"/>
          <a:ext cx="1757139" cy="8784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cejn velký</a:t>
          </a:r>
          <a:endParaRPr lang="cs-CZ" sz="2000" kern="1200" dirty="0"/>
        </a:p>
      </dsp:txBody>
      <dsp:txXfrm>
        <a:off x="6012338" y="1888737"/>
        <a:ext cx="1757139" cy="8784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65D1E-36BF-45EF-9CCB-C9C19F07D2AA}">
      <dsp:nvSpPr>
        <dsp:cNvPr id="0" name=""/>
        <dsp:cNvSpPr/>
      </dsp:nvSpPr>
      <dsp:spPr>
        <a:xfrm>
          <a:off x="2102633" y="462"/>
          <a:ext cx="3153950" cy="18050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ŠTIKA</a:t>
          </a:r>
          <a:endParaRPr lang="cs-CZ" sz="2100" kern="1200" dirty="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OKOUN</a:t>
          </a:r>
          <a:endParaRPr lang="cs-CZ" sz="2100" kern="1200" dirty="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SUMEC</a:t>
          </a:r>
          <a:endParaRPr lang="cs-CZ" sz="2100" kern="1200" dirty="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CANDÁT</a:t>
          </a:r>
          <a:endParaRPr lang="cs-CZ" sz="2100" kern="1200" dirty="0"/>
        </a:p>
      </dsp:txBody>
      <dsp:txXfrm>
        <a:off x="2102633" y="226088"/>
        <a:ext cx="2477072" cy="1353757"/>
      </dsp:txXfrm>
    </dsp:sp>
    <dsp:sp modelId="{07DA955B-3F96-428B-AC84-8C33454A306C}">
      <dsp:nvSpPr>
        <dsp:cNvPr id="0" name=""/>
        <dsp:cNvSpPr/>
      </dsp:nvSpPr>
      <dsp:spPr>
        <a:xfrm>
          <a:off x="0" y="462"/>
          <a:ext cx="2102633" cy="18050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DRAVÉ</a:t>
          </a:r>
          <a:endParaRPr lang="cs-CZ" sz="3000" kern="1200" dirty="0"/>
        </a:p>
      </dsp:txBody>
      <dsp:txXfrm>
        <a:off x="88113" y="88575"/>
        <a:ext cx="1926407" cy="1628783"/>
      </dsp:txXfrm>
    </dsp:sp>
    <dsp:sp modelId="{B989A1BC-E8AC-4CA3-A1CD-73067089430D}">
      <dsp:nvSpPr>
        <dsp:cNvPr id="0" name=""/>
        <dsp:cNvSpPr/>
      </dsp:nvSpPr>
      <dsp:spPr>
        <a:xfrm>
          <a:off x="2102633" y="1985973"/>
          <a:ext cx="3153950" cy="180500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" tIns="13335" rIns="13335" bIns="13335" numCol="1" spcCol="1270" anchor="t" anchorCtr="0">
          <a:noAutofit/>
        </a:bodyPr>
        <a:lstStyle/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PLOTICE</a:t>
          </a:r>
          <a:endParaRPr lang="cs-CZ" sz="2100" kern="1200" dirty="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KAPR</a:t>
          </a:r>
          <a:endParaRPr lang="cs-CZ" sz="2100" kern="1200" dirty="0"/>
        </a:p>
        <a:p>
          <a:pPr marL="228600" lvl="1" indent="-228600" algn="ctr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100" kern="1200" dirty="0" smtClean="0"/>
            <a:t>LÍN</a:t>
          </a:r>
          <a:endParaRPr lang="cs-CZ" sz="2100" kern="1200" dirty="0"/>
        </a:p>
      </dsp:txBody>
      <dsp:txXfrm>
        <a:off x="2102633" y="2211599"/>
        <a:ext cx="2477072" cy="1353757"/>
      </dsp:txXfrm>
    </dsp:sp>
    <dsp:sp modelId="{24C2208A-4795-4A76-B9C2-0D859BB85A46}">
      <dsp:nvSpPr>
        <dsp:cNvPr id="0" name=""/>
        <dsp:cNvSpPr/>
      </dsp:nvSpPr>
      <dsp:spPr>
        <a:xfrm>
          <a:off x="0" y="1985973"/>
          <a:ext cx="2102633" cy="18050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NEDRAVÉ</a:t>
          </a:r>
          <a:endParaRPr lang="cs-CZ" sz="3000" kern="1200" dirty="0"/>
        </a:p>
      </dsp:txBody>
      <dsp:txXfrm>
        <a:off x="88113" y="2074086"/>
        <a:ext cx="1926407" cy="16287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A0C255-F075-465E-991C-38A3E2BCF42D}">
      <dsp:nvSpPr>
        <dsp:cNvPr id="0" name=""/>
        <dsp:cNvSpPr/>
      </dsp:nvSpPr>
      <dsp:spPr>
        <a:xfrm rot="5400000">
          <a:off x="3745331" y="-1430616"/>
          <a:ext cx="847530" cy="3923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KAPR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ŠTIKA</a:t>
          </a:r>
          <a:endParaRPr lang="cs-CZ" sz="2200" kern="1200" dirty="0"/>
        </a:p>
      </dsp:txBody>
      <dsp:txXfrm rot="-5400000">
        <a:off x="2207169" y="148919"/>
        <a:ext cx="3882482" cy="764784"/>
      </dsp:txXfrm>
    </dsp:sp>
    <dsp:sp modelId="{DB5B2CB7-C24A-4233-BFD1-90863C9EE69A}">
      <dsp:nvSpPr>
        <dsp:cNvPr id="0" name=""/>
        <dsp:cNvSpPr/>
      </dsp:nvSpPr>
      <dsp:spPr>
        <a:xfrm>
          <a:off x="0" y="0"/>
          <a:ext cx="2207168" cy="1059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SLADKOVODNÍ</a:t>
          </a:r>
          <a:endParaRPr lang="cs-CZ" sz="2100" kern="1200" dirty="0"/>
        </a:p>
      </dsp:txBody>
      <dsp:txXfrm>
        <a:off x="51716" y="51716"/>
        <a:ext cx="2103736" cy="955980"/>
      </dsp:txXfrm>
    </dsp:sp>
    <dsp:sp modelId="{5E891FFF-247F-40A0-8CF2-92441D679689}">
      <dsp:nvSpPr>
        <dsp:cNvPr id="0" name=""/>
        <dsp:cNvSpPr/>
      </dsp:nvSpPr>
      <dsp:spPr>
        <a:xfrm rot="5400000">
          <a:off x="3745331" y="-318232"/>
          <a:ext cx="847530" cy="3923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SLEĎ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MAKRELA</a:t>
          </a:r>
          <a:endParaRPr lang="cs-CZ" sz="2200" kern="1200" dirty="0"/>
        </a:p>
      </dsp:txBody>
      <dsp:txXfrm rot="-5400000">
        <a:off x="2207169" y="1261303"/>
        <a:ext cx="3882482" cy="764784"/>
      </dsp:txXfrm>
    </dsp:sp>
    <dsp:sp modelId="{2DB60D96-19F4-4D27-8883-EFC5E901E263}">
      <dsp:nvSpPr>
        <dsp:cNvPr id="0" name=""/>
        <dsp:cNvSpPr/>
      </dsp:nvSpPr>
      <dsp:spPr>
        <a:xfrm>
          <a:off x="0" y="1113988"/>
          <a:ext cx="2207168" cy="1059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MOŘSKÉ</a:t>
          </a:r>
          <a:endParaRPr lang="cs-CZ" sz="2100" kern="1200" dirty="0"/>
        </a:p>
      </dsp:txBody>
      <dsp:txXfrm>
        <a:off x="51716" y="1165704"/>
        <a:ext cx="2103736" cy="955980"/>
      </dsp:txXfrm>
    </dsp:sp>
    <dsp:sp modelId="{4BACB768-3326-4FCC-BE75-D52C53D3B7DB}">
      <dsp:nvSpPr>
        <dsp:cNvPr id="0" name=""/>
        <dsp:cNvSpPr/>
      </dsp:nvSpPr>
      <dsp:spPr>
        <a:xfrm rot="5400000">
          <a:off x="3745331" y="794150"/>
          <a:ext cx="847530" cy="392385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LOSOS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ÚHOŘ</a:t>
          </a:r>
          <a:endParaRPr lang="cs-CZ" sz="2200" kern="1200" dirty="0"/>
        </a:p>
      </dsp:txBody>
      <dsp:txXfrm rot="-5400000">
        <a:off x="2207169" y="2373686"/>
        <a:ext cx="3882482" cy="764784"/>
      </dsp:txXfrm>
    </dsp:sp>
    <dsp:sp modelId="{DE6B5F1F-12A6-4620-B49E-29FFED74536A}">
      <dsp:nvSpPr>
        <dsp:cNvPr id="0" name=""/>
        <dsp:cNvSpPr/>
      </dsp:nvSpPr>
      <dsp:spPr>
        <a:xfrm>
          <a:off x="0" y="2218055"/>
          <a:ext cx="2207168" cy="10594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MIGRUJÍCÍ</a:t>
          </a:r>
          <a:endParaRPr lang="cs-CZ" sz="2100" kern="1200" dirty="0"/>
        </a:p>
      </dsp:txBody>
      <dsp:txXfrm>
        <a:off x="51716" y="2269771"/>
        <a:ext cx="2103736" cy="9559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54A3-068C-4220-A4A5-33A4A2594AA0}">
      <dsp:nvSpPr>
        <dsp:cNvPr id="0" name=""/>
        <dsp:cNvSpPr/>
      </dsp:nvSpPr>
      <dsp:spPr>
        <a:xfrm>
          <a:off x="0" y="691375"/>
          <a:ext cx="2428875" cy="14573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1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29 - 26</a:t>
          </a:r>
          <a:endParaRPr lang="cs-CZ" sz="3500" kern="1200" dirty="0"/>
        </a:p>
      </dsp:txBody>
      <dsp:txXfrm>
        <a:off x="0" y="691375"/>
        <a:ext cx="2428875" cy="1457324"/>
      </dsp:txXfrm>
    </dsp:sp>
    <dsp:sp modelId="{CD04874B-1EE8-4E9B-B6C2-145D52CBFBCC}">
      <dsp:nvSpPr>
        <dsp:cNvPr id="0" name=""/>
        <dsp:cNvSpPr/>
      </dsp:nvSpPr>
      <dsp:spPr>
        <a:xfrm>
          <a:off x="2671762" y="707231"/>
          <a:ext cx="2428875" cy="14573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2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25 - 19</a:t>
          </a:r>
          <a:endParaRPr lang="cs-CZ" sz="3500" kern="1200" dirty="0"/>
        </a:p>
      </dsp:txBody>
      <dsp:txXfrm>
        <a:off x="2671762" y="707231"/>
        <a:ext cx="2428875" cy="1457324"/>
      </dsp:txXfrm>
    </dsp:sp>
    <dsp:sp modelId="{EC3FBB8A-DBFD-4C45-8C87-B4F1C1CE237A}">
      <dsp:nvSpPr>
        <dsp:cNvPr id="0" name=""/>
        <dsp:cNvSpPr/>
      </dsp:nvSpPr>
      <dsp:spPr>
        <a:xfrm>
          <a:off x="5343525" y="707231"/>
          <a:ext cx="2428875" cy="14573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3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18 - 12</a:t>
          </a:r>
          <a:endParaRPr lang="cs-CZ" sz="3500" kern="1200" dirty="0"/>
        </a:p>
      </dsp:txBody>
      <dsp:txXfrm>
        <a:off x="5343525" y="707231"/>
        <a:ext cx="2428875" cy="1457324"/>
      </dsp:txXfrm>
    </dsp:sp>
    <dsp:sp modelId="{A7D3663C-142E-42F8-9D22-CB2D3D0AAF28}">
      <dsp:nvSpPr>
        <dsp:cNvPr id="0" name=""/>
        <dsp:cNvSpPr/>
      </dsp:nvSpPr>
      <dsp:spPr>
        <a:xfrm>
          <a:off x="1335881" y="2407443"/>
          <a:ext cx="2428875" cy="14573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4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11-6</a:t>
          </a:r>
          <a:endParaRPr lang="cs-CZ" sz="3500" kern="1200" dirty="0"/>
        </a:p>
      </dsp:txBody>
      <dsp:txXfrm>
        <a:off x="1335881" y="2407443"/>
        <a:ext cx="2428875" cy="1457324"/>
      </dsp:txXfrm>
    </dsp:sp>
    <dsp:sp modelId="{FDF8E46B-F08B-4CC8-87DE-49AB5BB680DA}">
      <dsp:nvSpPr>
        <dsp:cNvPr id="0" name=""/>
        <dsp:cNvSpPr/>
      </dsp:nvSpPr>
      <dsp:spPr>
        <a:xfrm>
          <a:off x="4007643" y="2407443"/>
          <a:ext cx="2428875" cy="145732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63500">
            <a:schemeClr val="lt1">
              <a:hueOff val="0"/>
              <a:satOff val="0"/>
              <a:lumOff val="0"/>
              <a:alphaOff val="0"/>
              <a:alpha val="45000"/>
              <a:satMod val="120000"/>
            </a:schemeClr>
          </a:glo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5</a:t>
          </a:r>
        </a:p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6 - 0</a:t>
          </a:r>
          <a:endParaRPr lang="cs-CZ" sz="3500" kern="1200" dirty="0"/>
        </a:p>
      </dsp:txBody>
      <dsp:txXfrm>
        <a:off x="4007643" y="2407443"/>
        <a:ext cx="2428875" cy="14573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smtClean="0">
                <a:cs typeface="Times New Roman" pitchFamily="18" charset="0"/>
              </a:rPr>
              <a:t> 7/08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>
                <a:cs typeface="Times New Roman" pitchFamily="18" charset="0"/>
              </a:rPr>
              <a:t>7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132856"/>
            <a:ext cx="5603330" cy="13681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3822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836712"/>
            <a:ext cx="7772400" cy="2376264"/>
          </a:xfrm>
        </p:spPr>
        <p:txBody>
          <a:bodyPr/>
          <a:lstStyle/>
          <a:p>
            <a:r>
              <a:rPr lang="cs-CZ" dirty="0" smtClean="0"/>
              <a:t>Sladkovodní a mořské ryby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14400" y="2492896"/>
            <a:ext cx="7772400" cy="3240360"/>
          </a:xfrm>
        </p:spPr>
        <p:txBody>
          <a:bodyPr>
            <a:noAutofit/>
          </a:bodyPr>
          <a:lstStyle/>
          <a:p>
            <a:r>
              <a:rPr lang="cs-CZ" sz="2400" dirty="0" smtClean="0"/>
              <a:t>Klíčová slova: pstruhové pásmo, cejnové pásmo, štika, lín, kapr …. </a:t>
            </a:r>
          </a:p>
          <a:p>
            <a:endParaRPr lang="cs-CZ" sz="2400" dirty="0"/>
          </a:p>
          <a:p>
            <a:r>
              <a:rPr lang="cs-CZ" sz="2400" dirty="0" smtClean="0"/>
              <a:t>Anotace: Pomocí úkolů opakování znalostí z rybích pásem, se způsobem výživy ryb, s druhy sladkovodních, mořských a migrujících ryb a kontrola znalostí.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476776"/>
          </a:xfrm>
        </p:spPr>
        <p:txBody>
          <a:bodyPr/>
          <a:lstStyle/>
          <a:p>
            <a:r>
              <a:rPr lang="cs-CZ" dirty="0" smtClean="0"/>
              <a:t>1</a:t>
            </a:r>
            <a:r>
              <a:rPr lang="cs-CZ" sz="3200" dirty="0" smtClean="0"/>
              <a:t>.) Uveď názvy rybích pásem a druh ryby, která je pro pásmo typická.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14400" y="2276475"/>
          <a:ext cx="7772400" cy="4079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908824"/>
          </a:xfrm>
        </p:spPr>
        <p:txBody>
          <a:bodyPr/>
          <a:lstStyle/>
          <a:p>
            <a:r>
              <a:rPr lang="cs-CZ" sz="2800" dirty="0" smtClean="0"/>
              <a:t>2</a:t>
            </a:r>
            <a:r>
              <a:rPr lang="cs-CZ" sz="3200" dirty="0" smtClean="0"/>
              <a:t>.) Rozděl následující ryby na dravé a nedravé: PLOTICE, ŠTIKA, KAPR, OKOUN, LÍN, SUMEC,CANDÁT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691680" y="2564904"/>
          <a:ext cx="5256584" cy="3791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116736"/>
          </a:xfrm>
        </p:spPr>
        <p:txBody>
          <a:bodyPr/>
          <a:lstStyle/>
          <a:p>
            <a:r>
              <a:rPr lang="cs-CZ" sz="3200" dirty="0" smtClean="0"/>
              <a:t>3.) Ve skrývačce najdi druh sladkovodní ryby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 dešti kape voda. ______________</a:t>
            </a:r>
          </a:p>
          <a:p>
            <a:endParaRPr lang="cs-CZ" dirty="0" smtClean="0"/>
          </a:p>
          <a:p>
            <a:r>
              <a:rPr lang="cs-CZ" dirty="0" smtClean="0"/>
              <a:t>Trička prodala za 140 Kč. ____________</a:t>
            </a:r>
          </a:p>
          <a:p>
            <a:endParaRPr lang="cs-CZ" dirty="0" smtClean="0"/>
          </a:p>
          <a:p>
            <a:r>
              <a:rPr lang="cs-CZ" dirty="0" smtClean="0"/>
              <a:t>Do ohně přidala polínko. ______________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Kup struhadlo, budou špagety. _________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116736"/>
          </a:xfrm>
        </p:spPr>
        <p:txBody>
          <a:bodyPr/>
          <a:lstStyle/>
          <a:p>
            <a:r>
              <a:rPr lang="cs-CZ" sz="3200" dirty="0" smtClean="0"/>
              <a:t>4.) Podle charakteristiky poznej skupinu ryb nebo druh.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Tuková ploutvička je charakteristickým znakem _____________ ryb.</a:t>
            </a:r>
          </a:p>
          <a:p>
            <a:r>
              <a:rPr lang="cs-CZ" dirty="0" smtClean="0"/>
              <a:t>Dvě části hřbetní ploutve mají ryby ______________.</a:t>
            </a:r>
          </a:p>
          <a:p>
            <a:r>
              <a:rPr lang="cs-CZ" dirty="0" smtClean="0"/>
              <a:t>Hřbetní ploutev posunutou blízko k ocasu má ____________.</a:t>
            </a:r>
          </a:p>
          <a:p>
            <a:r>
              <a:rPr lang="cs-CZ" dirty="0" smtClean="0"/>
              <a:t>Hadovité tělo s ploutevním lemem má _______________.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72720"/>
          </a:xfrm>
        </p:spPr>
        <p:txBody>
          <a:bodyPr/>
          <a:lstStyle/>
          <a:p>
            <a:r>
              <a:rPr lang="cs-CZ" sz="3200" dirty="0" smtClean="0"/>
              <a:t>5.) Následující druhy ryb roztřiď na sladkovodní, mořské a migrující.</a:t>
            </a:r>
            <a:endParaRPr lang="cs-CZ" sz="32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1547664" y="3068960"/>
          <a:ext cx="6131024" cy="3287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403648" y="1772816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losos, kapr, štika, úhoř, sleď, makrela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620688"/>
            <a:ext cx="7772400" cy="514806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6000" dirty="0" smtClean="0"/>
              <a:t>A KONTROLUJEME:</a:t>
            </a:r>
            <a:endParaRPr lang="cs-CZ" sz="6000" dirty="0"/>
          </a:p>
        </p:txBody>
      </p:sp>
      <p:pic>
        <p:nvPicPr>
          <p:cNvPr id="1026" name="Picture 2" descr="C:\Documents and Settings\User\Local Settings\Temporary Internet Files\Content.IE5\BI2D836D\MP9004394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2132856"/>
            <a:ext cx="5504656" cy="41678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476776"/>
          </a:xfrm>
        </p:spPr>
        <p:txBody>
          <a:bodyPr/>
          <a:lstStyle/>
          <a:p>
            <a:r>
              <a:rPr lang="cs-CZ" dirty="0" smtClean="0"/>
              <a:t>1</a:t>
            </a:r>
            <a:r>
              <a:rPr lang="cs-CZ" sz="3200" dirty="0" smtClean="0"/>
              <a:t>.) Uveď názvy rybích pásem a druh ryby, která je pro pásmo typická.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914400" y="2276475"/>
          <a:ext cx="7772400" cy="40798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Obdélník 2"/>
          <p:cNvSpPr/>
          <p:nvPr/>
        </p:nvSpPr>
        <p:spPr>
          <a:xfrm>
            <a:off x="6516216" y="5517232"/>
            <a:ext cx="172819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 BODŮ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D6A7038-1DCF-410F-B922-F5991B1382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D6A7038-1DCF-410F-B922-F5991B1382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154CD05-12E4-4682-9BD7-5DEDAB98C3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154CD05-12E4-4682-9BD7-5DEDAB98C3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DBB15F-3AD2-4802-A9F3-ACFF5BF9FC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DADBB15F-3AD2-4802-A9F3-ACFF5BF9FC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AC7566-0EF8-47CD-827B-00664426A2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D6AC7566-0EF8-47CD-827B-00664426A2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6EB531D-3525-406F-81E8-976A5F63B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C6EB531D-3525-406F-81E8-976A5F63B8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2330270-45CC-4CD8-8C74-3E542A82AF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92330270-45CC-4CD8-8C74-3E542A82AF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5A7BFC-A16C-4A36-B151-381FB2381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E55A7BFC-A16C-4A36-B151-381FB23810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5B90A1F-C976-4911-8192-04533C1E4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75B90A1F-C976-4911-8192-04533C1E4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908824"/>
          </a:xfrm>
        </p:spPr>
        <p:txBody>
          <a:bodyPr/>
          <a:lstStyle/>
          <a:p>
            <a:r>
              <a:rPr lang="cs-CZ" sz="2800" dirty="0" smtClean="0"/>
              <a:t>2</a:t>
            </a:r>
            <a:r>
              <a:rPr lang="cs-CZ" sz="3200" dirty="0" smtClean="0"/>
              <a:t>.) Rozděl následující ryby na dravé a nedravé: PLOTICE, ŠTIKA, KAPR, OKOUN, LÍN, SUMEC,CANDÁT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691680" y="2564904"/>
          <a:ext cx="5256584" cy="3791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bdélník 4"/>
          <p:cNvSpPr/>
          <p:nvPr/>
        </p:nvSpPr>
        <p:spPr>
          <a:xfrm>
            <a:off x="7164288" y="5517232"/>
            <a:ext cx="172819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/>
              <a:t>7</a:t>
            </a:r>
            <a:r>
              <a:rPr lang="cs-CZ" sz="2800" dirty="0" smtClean="0"/>
              <a:t> BODŮ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DA955B-3F96-428B-AC84-8C33454A30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7DA955B-3F96-428B-AC84-8C33454A30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765D1E-36BF-45EF-9CCB-C9C19F07D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53765D1E-36BF-45EF-9CCB-C9C19F07D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C2208A-4795-4A76-B9C2-0D859BB85A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24C2208A-4795-4A76-B9C2-0D859BB85A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89A1BC-E8AC-4CA3-A1CD-7306708943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B989A1BC-E8AC-4CA3-A1CD-7306708943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116736"/>
          </a:xfrm>
        </p:spPr>
        <p:txBody>
          <a:bodyPr/>
          <a:lstStyle/>
          <a:p>
            <a:r>
              <a:rPr lang="cs-CZ" sz="3200" dirty="0" smtClean="0"/>
              <a:t>3.) Ve skrývačce najdi druh sladkovodní ryby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 dešti kape voda. </a:t>
            </a:r>
          </a:p>
          <a:p>
            <a:endParaRPr lang="cs-CZ" dirty="0" smtClean="0"/>
          </a:p>
          <a:p>
            <a:r>
              <a:rPr lang="cs-CZ" dirty="0" smtClean="0"/>
              <a:t>Trička prodala za 140 Kč. </a:t>
            </a:r>
          </a:p>
          <a:p>
            <a:endParaRPr lang="cs-CZ" dirty="0" smtClean="0"/>
          </a:p>
          <a:p>
            <a:r>
              <a:rPr lang="cs-CZ" dirty="0" smtClean="0"/>
              <a:t>Do ohně přidala polínko.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Kup struhadlo, budou špagety.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5004048" y="1772816"/>
            <a:ext cx="2088232" cy="648072"/>
          </a:xfrm>
          <a:prstGeom prst="ellipse">
            <a:avLst/>
          </a:prstGeom>
          <a:solidFill>
            <a:schemeClr val="tx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ŠTIKA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5796136" y="2852936"/>
            <a:ext cx="2088232" cy="648072"/>
          </a:xfrm>
          <a:prstGeom prst="ellipse">
            <a:avLst/>
          </a:prstGeom>
          <a:solidFill>
            <a:schemeClr val="tx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KAPR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5868144" y="4005064"/>
            <a:ext cx="2088232" cy="648072"/>
          </a:xfrm>
          <a:prstGeom prst="ellipse">
            <a:avLst/>
          </a:prstGeom>
          <a:solidFill>
            <a:schemeClr val="tx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LÍN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6516216" y="5157192"/>
            <a:ext cx="2088232" cy="648072"/>
          </a:xfrm>
          <a:prstGeom prst="ellipse">
            <a:avLst/>
          </a:prstGeom>
          <a:solidFill>
            <a:schemeClr val="tx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PSTRUH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067944" y="5805264"/>
            <a:ext cx="172819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/>
              <a:t>4</a:t>
            </a:r>
            <a:r>
              <a:rPr lang="cs-CZ" sz="2800" dirty="0" smtClean="0"/>
              <a:t> BODŮ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1116736"/>
          </a:xfrm>
        </p:spPr>
        <p:txBody>
          <a:bodyPr/>
          <a:lstStyle/>
          <a:p>
            <a:r>
              <a:rPr lang="cs-CZ" sz="3200" dirty="0" smtClean="0"/>
              <a:t>4.) Podle charakteristiky poznej skupinu ryb nebo druh.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Tuková ploutvička je charakteristickým znakem _____________ ryb.</a:t>
            </a:r>
          </a:p>
          <a:p>
            <a:r>
              <a:rPr lang="cs-CZ" dirty="0" smtClean="0"/>
              <a:t>Dvě části hřbetní ploutve mají ryby ______________.</a:t>
            </a:r>
          </a:p>
          <a:p>
            <a:r>
              <a:rPr lang="cs-CZ" dirty="0" smtClean="0"/>
              <a:t>Hřbetní ploutev posunutou blízko k ocasu má ____________.</a:t>
            </a:r>
          </a:p>
          <a:p>
            <a:r>
              <a:rPr lang="cs-CZ" dirty="0" smtClean="0"/>
              <a:t>Hadovité tělo s ploutevním lemem má _______________.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43808" y="2348880"/>
            <a:ext cx="22322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LOSOSOVITÝCH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475656" y="3356992"/>
            <a:ext cx="22322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OKOUNOVITÉ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475656" y="4293096"/>
            <a:ext cx="22322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ŠTIKA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691680" y="5373216"/>
            <a:ext cx="2232248" cy="28803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ÚHOŘ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516216" y="5517232"/>
            <a:ext cx="172819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/>
              <a:t>4</a:t>
            </a:r>
            <a:r>
              <a:rPr lang="cs-CZ" sz="2800" dirty="0" smtClean="0"/>
              <a:t> BODŮ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72720"/>
          </a:xfrm>
        </p:spPr>
        <p:txBody>
          <a:bodyPr/>
          <a:lstStyle/>
          <a:p>
            <a:r>
              <a:rPr lang="cs-CZ" sz="3200" dirty="0" smtClean="0"/>
              <a:t>5.) Následující druhy ryb roztřiď na sladkovodní, mořské a migrující.</a:t>
            </a:r>
            <a:endParaRPr lang="cs-CZ" sz="3200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1547664" y="3068960"/>
          <a:ext cx="6131024" cy="3287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1403648" y="1772816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losos, kapr, štika, úhoř, sleď, makrela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7236296" y="6021288"/>
            <a:ext cx="1728192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/>
              <a:t>6</a:t>
            </a:r>
            <a:r>
              <a:rPr lang="cs-CZ" sz="2800" dirty="0" smtClean="0"/>
              <a:t> BODŮ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B5B2CB7-C24A-4233-BFD1-90863C9EE6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DB5B2CB7-C24A-4233-BFD1-90863C9EE6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9A0C255-F075-465E-991C-38A3E2BCF4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E9A0C255-F075-465E-991C-38A3E2BCF4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DB60D96-19F4-4D27-8883-EFC5E901E2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2DB60D96-19F4-4D27-8883-EFC5E901E2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E891FFF-247F-40A0-8CF2-92441D6796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5E891FFF-247F-40A0-8CF2-92441D6796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E6B5F1F-12A6-4620-B49E-29FFED745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DE6B5F1F-12A6-4620-B49E-29FFED745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BACB768-3326-4FCC-BE75-D52C53D3B7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4BACB768-3326-4FCC-BE75-D52C53D3B7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HODNOTÍME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4325743"/>
              </p:ext>
            </p:extLst>
          </p:nvPr>
        </p:nvGraphicFramePr>
        <p:xfrm>
          <a:off x="914400" y="178435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6246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5E054A3-068C-4220-A4A5-33A4A2594A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85E054A3-068C-4220-A4A5-33A4A2594A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04874B-1EE8-4E9B-B6C2-145D52CBFB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CD04874B-1EE8-4E9B-B6C2-145D52CBFB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3FBB8A-DBFD-4C45-8C87-B4F1C1CE2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graphicEl>
                                              <a:dgm id="{EC3FBB8A-DBFD-4C45-8C87-B4F1C1CE23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D3663C-142E-42F8-9D22-CB2D3D0AAF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graphicEl>
                                              <a:dgm id="{A7D3663C-142E-42F8-9D22-CB2D3D0AAF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F8E46B-F08B-4CC8-87DE-49AB5BB680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graphicEl>
                                              <a:dgm id="{FDF8E46B-F08B-4CC8-87DE-49AB5BB680D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práce autora</a:t>
            </a:r>
          </a:p>
          <a:p>
            <a:pPr>
              <a:buNone/>
            </a:pPr>
            <a:r>
              <a:rPr lang="cs-CZ" dirty="0" smtClean="0"/>
              <a:t>Obrázek  použitý v prezentaci je dostupný pod licencí Microsoft Office 2007.com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42</TotalTime>
  <Words>362</Words>
  <Application>Microsoft Office PowerPoint</Application>
  <PresentationFormat>Předvádění na obrazovce (4:3)</PresentationFormat>
  <Paragraphs>116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Metro</vt:lpstr>
      <vt:lpstr>Motiv sady Office</vt:lpstr>
      <vt:lpstr>Prezentace aplikace PowerPoint</vt:lpstr>
      <vt:lpstr>Sladkovodní a mořské ryby </vt:lpstr>
      <vt:lpstr>1.) Uveď názvy rybích pásem a druh ryby, která je pro pásmo typická.</vt:lpstr>
      <vt:lpstr>2.) Rozděl následující ryby na dravé a nedravé: PLOTICE, ŠTIKA, KAPR, OKOUN, LÍN, SUMEC,CANDÁT</vt:lpstr>
      <vt:lpstr>3.) Ve skrývačce najdi druh sladkovodní ryby</vt:lpstr>
      <vt:lpstr>4.) Podle charakteristiky poznej skupinu ryb nebo druh. </vt:lpstr>
      <vt:lpstr>5.) Následující druhy ryb roztřiď na sladkovodní, mořské a migrující.</vt:lpstr>
      <vt:lpstr>Prezentace aplikace PowerPoint</vt:lpstr>
      <vt:lpstr>1.) Uveď názvy rybích pásem a druh ryby, která je pro pásmo typická.</vt:lpstr>
      <vt:lpstr>2.) Rozděl následující ryby na dravé a nedravé: PLOTICE, ŠTIKA, KAPR, OKOUN, LÍN, SUMEC,CANDÁT</vt:lpstr>
      <vt:lpstr>3.) Ve skrývačce najdi druh sladkovodní ryby</vt:lpstr>
      <vt:lpstr>4.) Podle charakteristiky poznej skupinu ryb nebo druh. </vt:lpstr>
      <vt:lpstr>5.) Následující druhy ryb roztřiď na sladkovodní, mořské a migrující.</vt:lpstr>
      <vt:lpstr>HODNOTÍME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Sladkovodní a mořské ryby</dc:title>
  <dc:creator>Jana Střížková</dc:creator>
  <cp:lastModifiedBy>Jana Střížková</cp:lastModifiedBy>
  <cp:revision>10</cp:revision>
  <dcterms:modified xsi:type="dcterms:W3CDTF">2013-06-22T19:44:24Z</dcterms:modified>
</cp:coreProperties>
</file>