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3" r:id="rId7"/>
    <p:sldId id="264" r:id="rId8"/>
    <p:sldId id="265" r:id="rId9"/>
    <p:sldId id="260" r:id="rId10"/>
    <p:sldId id="261" r:id="rId11"/>
    <p:sldId id="262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7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142696-8118-4491-8973-F7708EE8DB9D}" type="doc">
      <dgm:prSet loTypeId="urn:microsoft.com/office/officeart/2005/8/layout/vList6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B06464E5-A1A8-448E-9CC9-5DB78C7674D4}">
      <dgm:prSet phldrT="[Text]"/>
      <dgm:spPr/>
      <dgm:t>
        <a:bodyPr/>
        <a:lstStyle/>
        <a:p>
          <a:r>
            <a:rPr lang="cs-CZ" dirty="0" smtClean="0"/>
            <a:t>MASOŽRAVCI</a:t>
          </a:r>
          <a:endParaRPr lang="cs-CZ" dirty="0"/>
        </a:p>
      </dgm:t>
    </dgm:pt>
    <dgm:pt modelId="{E37C1B4C-DEED-4936-ABDA-01A7815EEB9F}" type="parTrans" cxnId="{F0AEFFDE-BF08-4569-B341-A93579164C30}">
      <dgm:prSet/>
      <dgm:spPr/>
      <dgm:t>
        <a:bodyPr/>
        <a:lstStyle/>
        <a:p>
          <a:endParaRPr lang="cs-CZ"/>
        </a:p>
      </dgm:t>
    </dgm:pt>
    <dgm:pt modelId="{1B8A67EB-AF3A-41FE-AC40-2636CA42B8F8}" type="sibTrans" cxnId="{F0AEFFDE-BF08-4569-B341-A93579164C30}">
      <dgm:prSet/>
      <dgm:spPr/>
      <dgm:t>
        <a:bodyPr/>
        <a:lstStyle/>
        <a:p>
          <a:endParaRPr lang="cs-CZ"/>
        </a:p>
      </dgm:t>
    </dgm:pt>
    <dgm:pt modelId="{7D8F0927-EA33-487C-BDA0-65EF3D3D81F5}">
      <dgm:prSet phldrT="[Text]" custT="1"/>
      <dgm:spPr/>
      <dgm:t>
        <a:bodyPr/>
        <a:lstStyle/>
        <a:p>
          <a:r>
            <a:rPr lang="cs-CZ" sz="3600" b="1" dirty="0" smtClean="0"/>
            <a:t>SAVCI</a:t>
          </a:r>
          <a:endParaRPr lang="cs-CZ" sz="3600" b="1" dirty="0"/>
        </a:p>
      </dgm:t>
    </dgm:pt>
    <dgm:pt modelId="{F704C817-AA82-4B33-8404-4F7E63DA6BD4}" type="parTrans" cxnId="{B472ED96-E05D-4B25-A2CE-903DED3D63F1}">
      <dgm:prSet/>
      <dgm:spPr/>
      <dgm:t>
        <a:bodyPr/>
        <a:lstStyle/>
        <a:p>
          <a:endParaRPr lang="cs-CZ"/>
        </a:p>
      </dgm:t>
    </dgm:pt>
    <dgm:pt modelId="{940C57DE-AA50-413B-BBCC-A62344AAC93F}" type="sibTrans" cxnId="{B472ED96-E05D-4B25-A2CE-903DED3D63F1}">
      <dgm:prSet/>
      <dgm:spPr/>
      <dgm:t>
        <a:bodyPr/>
        <a:lstStyle/>
        <a:p>
          <a:endParaRPr lang="cs-CZ"/>
        </a:p>
      </dgm:t>
    </dgm:pt>
    <dgm:pt modelId="{B494A5F9-3B7B-4581-AA27-0EE52C5A59D1}">
      <dgm:prSet phldrT="[Text]" custT="1"/>
      <dgm:spPr/>
      <dgm:t>
        <a:bodyPr/>
        <a:lstStyle/>
        <a:p>
          <a:r>
            <a:rPr lang="cs-CZ" sz="3600" b="1" dirty="0" smtClean="0"/>
            <a:t>ZDECHLINY</a:t>
          </a:r>
          <a:endParaRPr lang="cs-CZ" sz="3600" b="1" dirty="0"/>
        </a:p>
      </dgm:t>
    </dgm:pt>
    <dgm:pt modelId="{6687E853-D06B-4BDB-A474-BD110F381907}" type="parTrans" cxnId="{5AAFA331-AFEF-4313-95E2-9CB9DE4383F2}">
      <dgm:prSet/>
      <dgm:spPr/>
      <dgm:t>
        <a:bodyPr/>
        <a:lstStyle/>
        <a:p>
          <a:endParaRPr lang="cs-CZ"/>
        </a:p>
      </dgm:t>
    </dgm:pt>
    <dgm:pt modelId="{3438F346-37A2-4B0F-AF9D-1C1D8C21DC06}" type="sibTrans" cxnId="{5AAFA331-AFEF-4313-95E2-9CB9DE4383F2}">
      <dgm:prSet/>
      <dgm:spPr/>
      <dgm:t>
        <a:bodyPr/>
        <a:lstStyle/>
        <a:p>
          <a:endParaRPr lang="cs-CZ"/>
        </a:p>
      </dgm:t>
    </dgm:pt>
    <dgm:pt modelId="{C0B31B44-0F44-46E1-86AB-57DD162CDD31}">
      <dgm:prSet phldrT="[Text]" custT="1"/>
      <dgm:spPr/>
      <dgm:t>
        <a:bodyPr/>
        <a:lstStyle/>
        <a:p>
          <a:r>
            <a:rPr lang="cs-CZ" sz="3600" b="1" dirty="0" smtClean="0"/>
            <a:t>RYBY</a:t>
          </a:r>
          <a:endParaRPr lang="cs-CZ" sz="3600" dirty="0"/>
        </a:p>
      </dgm:t>
    </dgm:pt>
    <dgm:pt modelId="{FCEF789F-CF42-461A-AA0D-C89E135AF07C}" type="parTrans" cxnId="{6432D8A7-BBAA-4DDC-9866-8CF3FE882240}">
      <dgm:prSet/>
      <dgm:spPr/>
      <dgm:t>
        <a:bodyPr/>
        <a:lstStyle/>
        <a:p>
          <a:endParaRPr lang="cs-CZ"/>
        </a:p>
      </dgm:t>
    </dgm:pt>
    <dgm:pt modelId="{BA8177DE-8171-4814-B4C6-47A6628C57B9}" type="sibTrans" cxnId="{6432D8A7-BBAA-4DDC-9866-8CF3FE882240}">
      <dgm:prSet/>
      <dgm:spPr/>
      <dgm:t>
        <a:bodyPr/>
        <a:lstStyle/>
        <a:p>
          <a:endParaRPr lang="cs-CZ"/>
        </a:p>
      </dgm:t>
    </dgm:pt>
    <dgm:pt modelId="{0675B473-64A9-490E-AEA4-6A7FDCC09B1B}" type="pres">
      <dgm:prSet presAssocID="{29142696-8118-4491-8973-F7708EE8DB9D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5C4B4EB-5E37-4BCA-8200-E3FCDDD73AD6}" type="pres">
      <dgm:prSet presAssocID="{B06464E5-A1A8-448E-9CC9-5DB78C7674D4}" presName="linNode" presStyleCnt="0"/>
      <dgm:spPr/>
    </dgm:pt>
    <dgm:pt modelId="{4CF99AB7-3AF5-44F8-B692-DC5E8DC6AE47}" type="pres">
      <dgm:prSet presAssocID="{B06464E5-A1A8-448E-9CC9-5DB78C7674D4}" presName="parentShp" presStyleLbl="node1" presStyleIdx="0" presStyleCnt="1" custScaleX="158750" custScaleY="3490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B8DBC4-38FE-47D9-9071-F24D3FC16A81}" type="pres">
      <dgm:prSet presAssocID="{B06464E5-A1A8-448E-9CC9-5DB78C7674D4}" presName="childShp" presStyleLbl="bg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AFA331-AFEF-4313-95E2-9CB9DE4383F2}" srcId="{B06464E5-A1A8-448E-9CC9-5DB78C7674D4}" destId="{B494A5F9-3B7B-4581-AA27-0EE52C5A59D1}" srcOrd="2" destOrd="0" parTransId="{6687E853-D06B-4BDB-A474-BD110F381907}" sibTransId="{3438F346-37A2-4B0F-AF9D-1C1D8C21DC06}"/>
    <dgm:cxn modelId="{B472ED96-E05D-4B25-A2CE-903DED3D63F1}" srcId="{B06464E5-A1A8-448E-9CC9-5DB78C7674D4}" destId="{7D8F0927-EA33-487C-BDA0-65EF3D3D81F5}" srcOrd="1" destOrd="0" parTransId="{F704C817-AA82-4B33-8404-4F7E63DA6BD4}" sibTransId="{940C57DE-AA50-413B-BBCC-A62344AAC93F}"/>
    <dgm:cxn modelId="{F5D39965-E877-4271-B375-7774CF6940EB}" type="presOf" srcId="{B06464E5-A1A8-448E-9CC9-5DB78C7674D4}" destId="{4CF99AB7-3AF5-44F8-B692-DC5E8DC6AE47}" srcOrd="0" destOrd="0" presId="urn:microsoft.com/office/officeart/2005/8/layout/vList6"/>
    <dgm:cxn modelId="{174C919D-81BD-40F7-ADDA-CFFB0A437C80}" type="presOf" srcId="{7D8F0927-EA33-487C-BDA0-65EF3D3D81F5}" destId="{D8B8DBC4-38FE-47D9-9071-F24D3FC16A81}" srcOrd="0" destOrd="1" presId="urn:microsoft.com/office/officeart/2005/8/layout/vList6"/>
    <dgm:cxn modelId="{F0AEFFDE-BF08-4569-B341-A93579164C30}" srcId="{29142696-8118-4491-8973-F7708EE8DB9D}" destId="{B06464E5-A1A8-448E-9CC9-5DB78C7674D4}" srcOrd="0" destOrd="0" parTransId="{E37C1B4C-DEED-4936-ABDA-01A7815EEB9F}" sibTransId="{1B8A67EB-AF3A-41FE-AC40-2636CA42B8F8}"/>
    <dgm:cxn modelId="{CCC7EAAE-1583-43D7-91E1-748BD4B9F83E}" type="presOf" srcId="{C0B31B44-0F44-46E1-86AB-57DD162CDD31}" destId="{D8B8DBC4-38FE-47D9-9071-F24D3FC16A81}" srcOrd="0" destOrd="0" presId="urn:microsoft.com/office/officeart/2005/8/layout/vList6"/>
    <dgm:cxn modelId="{3FD965D9-AE1A-4A0D-93C6-FE15A821E6D5}" type="presOf" srcId="{29142696-8118-4491-8973-F7708EE8DB9D}" destId="{0675B473-64A9-490E-AEA4-6A7FDCC09B1B}" srcOrd="0" destOrd="0" presId="urn:microsoft.com/office/officeart/2005/8/layout/vList6"/>
    <dgm:cxn modelId="{6432D8A7-BBAA-4DDC-9866-8CF3FE882240}" srcId="{B06464E5-A1A8-448E-9CC9-5DB78C7674D4}" destId="{C0B31B44-0F44-46E1-86AB-57DD162CDD31}" srcOrd="0" destOrd="0" parTransId="{FCEF789F-CF42-461A-AA0D-C89E135AF07C}" sibTransId="{BA8177DE-8171-4814-B4C6-47A6628C57B9}"/>
    <dgm:cxn modelId="{B6EA72DF-8FE7-4F14-AC99-A0A6F0DA67C6}" type="presOf" srcId="{B494A5F9-3B7B-4581-AA27-0EE52C5A59D1}" destId="{D8B8DBC4-38FE-47D9-9071-F24D3FC16A81}" srcOrd="0" destOrd="2" presId="urn:microsoft.com/office/officeart/2005/8/layout/vList6"/>
    <dgm:cxn modelId="{F25A82B5-2C70-453F-BB49-5690392F6C69}" type="presParOf" srcId="{0675B473-64A9-490E-AEA4-6A7FDCC09B1B}" destId="{95C4B4EB-5E37-4BCA-8200-E3FCDDD73AD6}" srcOrd="0" destOrd="0" presId="urn:microsoft.com/office/officeart/2005/8/layout/vList6"/>
    <dgm:cxn modelId="{6D2D2BE7-DB28-44CA-A861-84D61AB05210}" type="presParOf" srcId="{95C4B4EB-5E37-4BCA-8200-E3FCDDD73AD6}" destId="{4CF99AB7-3AF5-44F8-B692-DC5E8DC6AE47}" srcOrd="0" destOrd="0" presId="urn:microsoft.com/office/officeart/2005/8/layout/vList6"/>
    <dgm:cxn modelId="{455FDEE1-AACE-4F26-A36F-AB8DF6D63BCE}" type="presParOf" srcId="{95C4B4EB-5E37-4BCA-8200-E3FCDDD73AD6}" destId="{D8B8DBC4-38FE-47D9-9071-F24D3FC16A81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5235D9-F7BA-4F2C-AA10-62B5C2B81E4F}" type="doc">
      <dgm:prSet loTypeId="urn:microsoft.com/office/officeart/2005/8/layout/default#14" loCatId="list" qsTypeId="urn:microsoft.com/office/officeart/2005/8/quickstyle/simple1" qsCatId="simple" csTypeId="urn:microsoft.com/office/officeart/2005/8/colors/colorful1#7" csCatId="colorful" phldr="1"/>
      <dgm:spPr/>
      <dgm:t>
        <a:bodyPr/>
        <a:lstStyle/>
        <a:p>
          <a:endParaRPr lang="cs-CZ"/>
        </a:p>
      </dgm:t>
    </dgm:pt>
    <dgm:pt modelId="{745B2D2D-C1FF-4C73-B397-E75747834E1E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KROKODÝLI</a:t>
          </a:r>
        </a:p>
        <a:p>
          <a:r>
            <a:rPr lang="cs-CZ" dirty="0" smtClean="0">
              <a:solidFill>
                <a:schemeClr val="tx1"/>
              </a:solidFill>
            </a:rPr>
            <a:t>Krokodýl nilský</a:t>
          </a:r>
        </a:p>
        <a:p>
          <a:r>
            <a:rPr lang="cs-CZ" dirty="0" smtClean="0">
              <a:solidFill>
                <a:schemeClr val="tx1"/>
              </a:solidFill>
            </a:rPr>
            <a:t>Afrika, až 5 m</a:t>
          </a:r>
          <a:endParaRPr lang="cs-CZ" dirty="0">
            <a:solidFill>
              <a:schemeClr val="tx1"/>
            </a:solidFill>
          </a:endParaRPr>
        </a:p>
      </dgm:t>
    </dgm:pt>
    <dgm:pt modelId="{24A2C5E5-7C6A-44D3-8D9C-6F2E7F0A03B8}" type="parTrans" cxnId="{4117C175-E84E-45A6-AD16-B9BE677D6BE1}">
      <dgm:prSet/>
      <dgm:spPr/>
      <dgm:t>
        <a:bodyPr/>
        <a:lstStyle/>
        <a:p>
          <a:endParaRPr lang="cs-CZ"/>
        </a:p>
      </dgm:t>
    </dgm:pt>
    <dgm:pt modelId="{F1DB2B07-F0F5-43AC-962C-95CE35774F5A}" type="sibTrans" cxnId="{4117C175-E84E-45A6-AD16-B9BE677D6BE1}">
      <dgm:prSet/>
      <dgm:spPr/>
      <dgm:t>
        <a:bodyPr/>
        <a:lstStyle/>
        <a:p>
          <a:endParaRPr lang="cs-CZ"/>
        </a:p>
      </dgm:t>
    </dgm:pt>
    <dgm:pt modelId="{A1D9B1E5-EEAD-45BF-A83A-28B8DDF56EED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ALIGÁTOŘI</a:t>
          </a:r>
        </a:p>
        <a:p>
          <a:r>
            <a:rPr lang="cs-CZ" dirty="0" smtClean="0">
              <a:solidFill>
                <a:schemeClr val="tx1"/>
              </a:solidFill>
            </a:rPr>
            <a:t>Aligátor severoamerický</a:t>
          </a:r>
        </a:p>
        <a:p>
          <a:r>
            <a:rPr lang="cs-CZ" dirty="0" smtClean="0">
              <a:solidFill>
                <a:schemeClr val="tx1"/>
              </a:solidFill>
            </a:rPr>
            <a:t>S Amerika, 6 m/ 1 tuna</a:t>
          </a:r>
          <a:endParaRPr lang="cs-CZ" dirty="0">
            <a:solidFill>
              <a:schemeClr val="tx1"/>
            </a:solidFill>
          </a:endParaRPr>
        </a:p>
      </dgm:t>
    </dgm:pt>
    <dgm:pt modelId="{39A00FCC-3AD4-4CBB-8745-1562F63ADA18}" type="parTrans" cxnId="{C09E5833-9327-4E18-A9AF-874572E497F8}">
      <dgm:prSet/>
      <dgm:spPr/>
      <dgm:t>
        <a:bodyPr/>
        <a:lstStyle/>
        <a:p>
          <a:endParaRPr lang="cs-CZ"/>
        </a:p>
      </dgm:t>
    </dgm:pt>
    <dgm:pt modelId="{62D63CF6-A6D9-4D97-9525-8C3FCC0E8B04}" type="sibTrans" cxnId="{C09E5833-9327-4E18-A9AF-874572E497F8}">
      <dgm:prSet/>
      <dgm:spPr/>
      <dgm:t>
        <a:bodyPr/>
        <a:lstStyle/>
        <a:p>
          <a:endParaRPr lang="cs-CZ"/>
        </a:p>
      </dgm:t>
    </dgm:pt>
    <dgm:pt modelId="{C3459DBA-C6B4-433B-BEB9-DBF1EE793884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GAVIÁLOVÉ</a:t>
          </a:r>
        </a:p>
        <a:p>
          <a:r>
            <a:rPr lang="cs-CZ" dirty="0" smtClean="0">
              <a:solidFill>
                <a:schemeClr val="tx1"/>
              </a:solidFill>
            </a:rPr>
            <a:t>Gaviál indický</a:t>
          </a:r>
        </a:p>
        <a:p>
          <a:r>
            <a:rPr lang="cs-CZ" dirty="0" smtClean="0">
              <a:solidFill>
                <a:schemeClr val="tx1"/>
              </a:solidFill>
            </a:rPr>
            <a:t>úzká dlouhá čelist, 7m</a:t>
          </a:r>
          <a:endParaRPr lang="cs-CZ" dirty="0">
            <a:solidFill>
              <a:schemeClr val="tx1"/>
            </a:solidFill>
          </a:endParaRPr>
        </a:p>
      </dgm:t>
    </dgm:pt>
    <dgm:pt modelId="{0A8A1D9A-FBD0-4906-A1BD-A2866BE9F15D}" type="parTrans" cxnId="{47506FC0-0A13-4AD4-A8B0-16D37E728FD1}">
      <dgm:prSet/>
      <dgm:spPr/>
      <dgm:t>
        <a:bodyPr/>
        <a:lstStyle/>
        <a:p>
          <a:endParaRPr lang="cs-CZ"/>
        </a:p>
      </dgm:t>
    </dgm:pt>
    <dgm:pt modelId="{E904C84C-F406-4522-AFEA-C9EC26B71242}" type="sibTrans" cxnId="{47506FC0-0A13-4AD4-A8B0-16D37E728FD1}">
      <dgm:prSet/>
      <dgm:spPr/>
      <dgm:t>
        <a:bodyPr/>
        <a:lstStyle/>
        <a:p>
          <a:endParaRPr lang="cs-CZ"/>
        </a:p>
      </dgm:t>
    </dgm:pt>
    <dgm:pt modelId="{C0C2E5C6-5A54-4C7C-8AAD-A167ABE33CB0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KAJMANI</a:t>
          </a:r>
        </a:p>
        <a:p>
          <a:r>
            <a:rPr lang="cs-CZ" dirty="0" smtClean="0">
              <a:solidFill>
                <a:schemeClr val="tx1"/>
              </a:solidFill>
            </a:rPr>
            <a:t>Kajman </a:t>
          </a:r>
          <a:r>
            <a:rPr lang="cs-CZ" dirty="0" err="1" smtClean="0">
              <a:solidFill>
                <a:schemeClr val="tx1"/>
              </a:solidFill>
            </a:rPr>
            <a:t>šíronosý</a:t>
          </a:r>
          <a:endParaRPr lang="cs-CZ" dirty="0" smtClean="0">
            <a:solidFill>
              <a:schemeClr val="tx1"/>
            </a:solidFill>
          </a:endParaRPr>
        </a:p>
        <a:p>
          <a:r>
            <a:rPr lang="cs-CZ" dirty="0" smtClean="0">
              <a:solidFill>
                <a:schemeClr val="tx1"/>
              </a:solidFill>
            </a:rPr>
            <a:t>J Amerika, 1m</a:t>
          </a:r>
          <a:endParaRPr lang="cs-CZ" dirty="0">
            <a:solidFill>
              <a:schemeClr val="tx1"/>
            </a:solidFill>
          </a:endParaRPr>
        </a:p>
      </dgm:t>
    </dgm:pt>
    <dgm:pt modelId="{A3CC98D9-CA7B-420E-A23E-1E6EDBB9C722}" type="parTrans" cxnId="{F0884AA1-A135-4360-A5B3-29917AA7E586}">
      <dgm:prSet/>
      <dgm:spPr/>
      <dgm:t>
        <a:bodyPr/>
        <a:lstStyle/>
        <a:p>
          <a:endParaRPr lang="cs-CZ"/>
        </a:p>
      </dgm:t>
    </dgm:pt>
    <dgm:pt modelId="{A4899A04-BFCD-427E-84ED-C247DA854F2D}" type="sibTrans" cxnId="{F0884AA1-A135-4360-A5B3-29917AA7E586}">
      <dgm:prSet/>
      <dgm:spPr/>
      <dgm:t>
        <a:bodyPr/>
        <a:lstStyle/>
        <a:p>
          <a:endParaRPr lang="cs-CZ"/>
        </a:p>
      </dgm:t>
    </dgm:pt>
    <dgm:pt modelId="{165D5D20-ACBB-40A3-87A0-65834EF00C36}" type="pres">
      <dgm:prSet presAssocID="{5F5235D9-F7BA-4F2C-AA10-62B5C2B81E4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C2F4DC-465D-4AC2-9382-633327C27004}" type="pres">
      <dgm:prSet presAssocID="{745B2D2D-C1FF-4C73-B397-E75747834E1E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117B11-9399-4440-9247-CDE1B3238649}" type="pres">
      <dgm:prSet presAssocID="{F1DB2B07-F0F5-43AC-962C-95CE35774F5A}" presName="sibTrans" presStyleCnt="0"/>
      <dgm:spPr/>
    </dgm:pt>
    <dgm:pt modelId="{428F491C-BF82-4C43-AE8A-75FD9D9EBCB6}" type="pres">
      <dgm:prSet presAssocID="{A1D9B1E5-EEAD-45BF-A83A-28B8DDF56EED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7D8729-5F9B-425B-B8D9-ED9460E1B2FF}" type="pres">
      <dgm:prSet presAssocID="{62D63CF6-A6D9-4D97-9525-8C3FCC0E8B04}" presName="sibTrans" presStyleCnt="0"/>
      <dgm:spPr/>
    </dgm:pt>
    <dgm:pt modelId="{964CF157-21E7-42DA-A7E9-1C6543EFCE0C}" type="pres">
      <dgm:prSet presAssocID="{C3459DBA-C6B4-433B-BEB9-DBF1EE793884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6A99CE-A3FE-4294-B19C-FA76A7B28B76}" type="pres">
      <dgm:prSet presAssocID="{E904C84C-F406-4522-AFEA-C9EC26B71242}" presName="sibTrans" presStyleCnt="0"/>
      <dgm:spPr/>
    </dgm:pt>
    <dgm:pt modelId="{290C9559-98CA-4861-8ADE-317F48A1B47D}" type="pres">
      <dgm:prSet presAssocID="{C0C2E5C6-5A54-4C7C-8AAD-A167ABE33CB0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9E5833-9327-4E18-A9AF-874572E497F8}" srcId="{5F5235D9-F7BA-4F2C-AA10-62B5C2B81E4F}" destId="{A1D9B1E5-EEAD-45BF-A83A-28B8DDF56EED}" srcOrd="1" destOrd="0" parTransId="{39A00FCC-3AD4-4CBB-8745-1562F63ADA18}" sibTransId="{62D63CF6-A6D9-4D97-9525-8C3FCC0E8B04}"/>
    <dgm:cxn modelId="{47506FC0-0A13-4AD4-A8B0-16D37E728FD1}" srcId="{5F5235D9-F7BA-4F2C-AA10-62B5C2B81E4F}" destId="{C3459DBA-C6B4-433B-BEB9-DBF1EE793884}" srcOrd="2" destOrd="0" parTransId="{0A8A1D9A-FBD0-4906-A1BD-A2866BE9F15D}" sibTransId="{E904C84C-F406-4522-AFEA-C9EC26B71242}"/>
    <dgm:cxn modelId="{4117C175-E84E-45A6-AD16-B9BE677D6BE1}" srcId="{5F5235D9-F7BA-4F2C-AA10-62B5C2B81E4F}" destId="{745B2D2D-C1FF-4C73-B397-E75747834E1E}" srcOrd="0" destOrd="0" parTransId="{24A2C5E5-7C6A-44D3-8D9C-6F2E7F0A03B8}" sibTransId="{F1DB2B07-F0F5-43AC-962C-95CE35774F5A}"/>
    <dgm:cxn modelId="{90703C72-A4C4-4DCE-8169-77531F5530B1}" type="presOf" srcId="{C0C2E5C6-5A54-4C7C-8AAD-A167ABE33CB0}" destId="{290C9559-98CA-4861-8ADE-317F48A1B47D}" srcOrd="0" destOrd="0" presId="urn:microsoft.com/office/officeart/2005/8/layout/default#14"/>
    <dgm:cxn modelId="{F0884AA1-A135-4360-A5B3-29917AA7E586}" srcId="{5F5235D9-F7BA-4F2C-AA10-62B5C2B81E4F}" destId="{C0C2E5C6-5A54-4C7C-8AAD-A167ABE33CB0}" srcOrd="3" destOrd="0" parTransId="{A3CC98D9-CA7B-420E-A23E-1E6EDBB9C722}" sibTransId="{A4899A04-BFCD-427E-84ED-C247DA854F2D}"/>
    <dgm:cxn modelId="{B6CE634E-BEE5-4E67-B2E3-202AF98740F8}" type="presOf" srcId="{745B2D2D-C1FF-4C73-B397-E75747834E1E}" destId="{6EC2F4DC-465D-4AC2-9382-633327C27004}" srcOrd="0" destOrd="0" presId="urn:microsoft.com/office/officeart/2005/8/layout/default#14"/>
    <dgm:cxn modelId="{66B34696-2AB6-4262-A9F0-35D6A082E2FA}" type="presOf" srcId="{C3459DBA-C6B4-433B-BEB9-DBF1EE793884}" destId="{964CF157-21E7-42DA-A7E9-1C6543EFCE0C}" srcOrd="0" destOrd="0" presId="urn:microsoft.com/office/officeart/2005/8/layout/default#14"/>
    <dgm:cxn modelId="{0F6EF8D5-5A66-4E09-BCF2-07677DFDB9B1}" type="presOf" srcId="{A1D9B1E5-EEAD-45BF-A83A-28B8DDF56EED}" destId="{428F491C-BF82-4C43-AE8A-75FD9D9EBCB6}" srcOrd="0" destOrd="0" presId="urn:microsoft.com/office/officeart/2005/8/layout/default#14"/>
    <dgm:cxn modelId="{340CF844-0897-4E9E-86CE-CCD3CAFDAFF1}" type="presOf" srcId="{5F5235D9-F7BA-4F2C-AA10-62B5C2B81E4F}" destId="{165D5D20-ACBB-40A3-87A0-65834EF00C36}" srcOrd="0" destOrd="0" presId="urn:microsoft.com/office/officeart/2005/8/layout/default#14"/>
    <dgm:cxn modelId="{731AB11B-FE81-46E6-86FB-DBBB4B78CB24}" type="presParOf" srcId="{165D5D20-ACBB-40A3-87A0-65834EF00C36}" destId="{6EC2F4DC-465D-4AC2-9382-633327C27004}" srcOrd="0" destOrd="0" presId="urn:microsoft.com/office/officeart/2005/8/layout/default#14"/>
    <dgm:cxn modelId="{57D9D74C-4E48-4460-807D-351783357041}" type="presParOf" srcId="{165D5D20-ACBB-40A3-87A0-65834EF00C36}" destId="{1E117B11-9399-4440-9247-CDE1B3238649}" srcOrd="1" destOrd="0" presId="urn:microsoft.com/office/officeart/2005/8/layout/default#14"/>
    <dgm:cxn modelId="{E4230026-D730-4A99-95BC-7DD27B237C15}" type="presParOf" srcId="{165D5D20-ACBB-40A3-87A0-65834EF00C36}" destId="{428F491C-BF82-4C43-AE8A-75FD9D9EBCB6}" srcOrd="2" destOrd="0" presId="urn:microsoft.com/office/officeart/2005/8/layout/default#14"/>
    <dgm:cxn modelId="{3954E72D-0F16-4455-A7AD-A6674FA75174}" type="presParOf" srcId="{165D5D20-ACBB-40A3-87A0-65834EF00C36}" destId="{D37D8729-5F9B-425B-B8D9-ED9460E1B2FF}" srcOrd="3" destOrd="0" presId="urn:microsoft.com/office/officeart/2005/8/layout/default#14"/>
    <dgm:cxn modelId="{1EBF9D19-83D7-4FC9-8730-818A97995767}" type="presParOf" srcId="{165D5D20-ACBB-40A3-87A0-65834EF00C36}" destId="{964CF157-21E7-42DA-A7E9-1C6543EFCE0C}" srcOrd="4" destOrd="0" presId="urn:microsoft.com/office/officeart/2005/8/layout/default#14"/>
    <dgm:cxn modelId="{44CA5AFC-52CF-4A6C-B646-5AD0BE7BA0CF}" type="presParOf" srcId="{165D5D20-ACBB-40A3-87A0-65834EF00C36}" destId="{5A6A99CE-A3FE-4294-B19C-FA76A7B28B76}" srcOrd="5" destOrd="0" presId="urn:microsoft.com/office/officeart/2005/8/layout/default#14"/>
    <dgm:cxn modelId="{F8612E6F-104F-4D49-9192-F25B2335620F}" type="presParOf" srcId="{165D5D20-ACBB-40A3-87A0-65834EF00C36}" destId="{290C9559-98CA-4861-8ADE-317F48A1B47D}" srcOrd="6" destOrd="0" presId="urn:microsoft.com/office/officeart/2005/8/layout/default#1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B8DBC4-38FE-47D9-9071-F24D3FC16A81}">
      <dsp:nvSpPr>
        <dsp:cNvPr id="0" name=""/>
        <dsp:cNvSpPr/>
      </dsp:nvSpPr>
      <dsp:spPr>
        <a:xfrm>
          <a:off x="4405876" y="0"/>
          <a:ext cx="4162301" cy="2376264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b="1" kern="1200" dirty="0" smtClean="0"/>
            <a:t>RYBY</a:t>
          </a:r>
          <a:endParaRPr lang="cs-CZ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b="1" kern="1200" dirty="0" smtClean="0"/>
            <a:t>SAVCI</a:t>
          </a:r>
          <a:endParaRPr lang="cs-CZ" sz="36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b="1" kern="1200" dirty="0" smtClean="0"/>
            <a:t>ZDECHLINY</a:t>
          </a:r>
          <a:endParaRPr lang="cs-CZ" sz="3600" b="1" kern="1200" dirty="0"/>
        </a:p>
      </dsp:txBody>
      <dsp:txXfrm>
        <a:off x="4405876" y="297033"/>
        <a:ext cx="3271202" cy="1782198"/>
      </dsp:txXfrm>
    </dsp:sp>
    <dsp:sp modelId="{4CF99AB7-3AF5-44F8-B692-DC5E8DC6AE47}">
      <dsp:nvSpPr>
        <dsp:cNvPr id="0" name=""/>
        <dsp:cNvSpPr/>
      </dsp:nvSpPr>
      <dsp:spPr>
        <a:xfrm>
          <a:off x="774" y="773378"/>
          <a:ext cx="4405102" cy="82950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MASOŽRAVCI</a:t>
          </a:r>
          <a:endParaRPr lang="cs-CZ" sz="4200" kern="1200" dirty="0"/>
        </a:p>
      </dsp:txBody>
      <dsp:txXfrm>
        <a:off x="41267" y="813871"/>
        <a:ext cx="4324116" cy="7485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C2F4DC-465D-4AC2-9382-633327C27004}">
      <dsp:nvSpPr>
        <dsp:cNvPr id="0" name=""/>
        <dsp:cNvSpPr/>
      </dsp:nvSpPr>
      <dsp:spPr>
        <a:xfrm>
          <a:off x="460905" y="1047"/>
          <a:ext cx="3479899" cy="208793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/>
              </a:solidFill>
            </a:rPr>
            <a:t>KROKODÝLI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/>
              </a:solidFill>
            </a:rPr>
            <a:t>Krokodýl nilský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/>
              </a:solidFill>
            </a:rPr>
            <a:t>Afrika, až 5 m</a:t>
          </a:r>
          <a:endParaRPr lang="cs-CZ" sz="2700" kern="1200" dirty="0">
            <a:solidFill>
              <a:schemeClr val="tx1"/>
            </a:solidFill>
          </a:endParaRPr>
        </a:p>
      </dsp:txBody>
      <dsp:txXfrm>
        <a:off x="460905" y="1047"/>
        <a:ext cx="3479899" cy="2087939"/>
      </dsp:txXfrm>
    </dsp:sp>
    <dsp:sp modelId="{428F491C-BF82-4C43-AE8A-75FD9D9EBCB6}">
      <dsp:nvSpPr>
        <dsp:cNvPr id="0" name=""/>
        <dsp:cNvSpPr/>
      </dsp:nvSpPr>
      <dsp:spPr>
        <a:xfrm>
          <a:off x="4288794" y="1047"/>
          <a:ext cx="3479899" cy="208793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/>
              </a:solidFill>
            </a:rPr>
            <a:t>ALIGÁTOŘI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/>
              </a:solidFill>
            </a:rPr>
            <a:t>Aligátor severoamerický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/>
              </a:solidFill>
            </a:rPr>
            <a:t>S Amerika, 6 m/ 1 tuna</a:t>
          </a:r>
          <a:endParaRPr lang="cs-CZ" sz="2700" kern="1200" dirty="0">
            <a:solidFill>
              <a:schemeClr val="tx1"/>
            </a:solidFill>
          </a:endParaRPr>
        </a:p>
      </dsp:txBody>
      <dsp:txXfrm>
        <a:off x="4288794" y="1047"/>
        <a:ext cx="3479899" cy="2087939"/>
      </dsp:txXfrm>
    </dsp:sp>
    <dsp:sp modelId="{964CF157-21E7-42DA-A7E9-1C6543EFCE0C}">
      <dsp:nvSpPr>
        <dsp:cNvPr id="0" name=""/>
        <dsp:cNvSpPr/>
      </dsp:nvSpPr>
      <dsp:spPr>
        <a:xfrm>
          <a:off x="460905" y="2436976"/>
          <a:ext cx="3479899" cy="208793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/>
              </a:solidFill>
            </a:rPr>
            <a:t>GAVIÁLOVÉ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/>
              </a:solidFill>
            </a:rPr>
            <a:t>Gaviál indický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/>
              </a:solidFill>
            </a:rPr>
            <a:t>úzká dlouhá čelist, 7m</a:t>
          </a:r>
          <a:endParaRPr lang="cs-CZ" sz="2700" kern="1200" dirty="0">
            <a:solidFill>
              <a:schemeClr val="tx1"/>
            </a:solidFill>
          </a:endParaRPr>
        </a:p>
      </dsp:txBody>
      <dsp:txXfrm>
        <a:off x="460905" y="2436976"/>
        <a:ext cx="3479899" cy="2087939"/>
      </dsp:txXfrm>
    </dsp:sp>
    <dsp:sp modelId="{290C9559-98CA-4861-8ADE-317F48A1B47D}">
      <dsp:nvSpPr>
        <dsp:cNvPr id="0" name=""/>
        <dsp:cNvSpPr/>
      </dsp:nvSpPr>
      <dsp:spPr>
        <a:xfrm>
          <a:off x="4288794" y="2436976"/>
          <a:ext cx="3479899" cy="208793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/>
              </a:solidFill>
            </a:rPr>
            <a:t>KAJMANI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/>
              </a:solidFill>
            </a:rPr>
            <a:t>Kajman </a:t>
          </a:r>
          <a:r>
            <a:rPr lang="cs-CZ" sz="2700" kern="1200" dirty="0" err="1" smtClean="0">
              <a:solidFill>
                <a:schemeClr val="tx1"/>
              </a:solidFill>
            </a:rPr>
            <a:t>šíronosý</a:t>
          </a:r>
          <a:endParaRPr lang="cs-CZ" sz="2700" kern="1200" dirty="0" smtClean="0">
            <a:solidFill>
              <a:schemeClr val="tx1"/>
            </a:solidFill>
          </a:endParaRP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/>
              </a:solidFill>
            </a:rPr>
            <a:t>J Amerika, 1m</a:t>
          </a:r>
          <a:endParaRPr lang="cs-CZ" sz="2700" kern="1200" dirty="0">
            <a:solidFill>
              <a:schemeClr val="tx1"/>
            </a:solidFill>
          </a:endParaRPr>
        </a:p>
      </dsp:txBody>
      <dsp:txXfrm>
        <a:off x="4288794" y="2436976"/>
        <a:ext cx="3479899" cy="20879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4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smtClean="0">
                <a:cs typeface="Times New Roman" pitchFamily="18" charset="0"/>
              </a:rPr>
              <a:t> 7/17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>
                <a:cs typeface="Times New Roman" pitchFamily="18" charset="0"/>
              </a:rPr>
              <a:t>7</a:t>
            </a:r>
            <a:r>
              <a:rPr lang="cs-CZ" sz="2000" dirty="0" smtClean="0">
                <a:cs typeface="Times New Roman" pitchFamily="18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132856"/>
            <a:ext cx="5603330" cy="136815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38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83768" y="1772816"/>
            <a:ext cx="6478488" cy="1470025"/>
          </a:xfrm>
        </p:spPr>
        <p:txBody>
          <a:bodyPr>
            <a:noAutofit/>
          </a:bodyPr>
          <a:lstStyle/>
          <a:p>
            <a:r>
              <a:rPr lang="cs-CZ" sz="9600" dirty="0" smtClean="0"/>
              <a:t>KROKODÝLI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11760" y="3103845"/>
            <a:ext cx="6400800" cy="112968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1"/>
                </a:solidFill>
              </a:rPr>
              <a:t>TŘÍDA: PLAZI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Documents and Settings\User\Local Settings\Temporary Internet Files\Content.IE5\UU62A8WB\MC9002152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620688"/>
            <a:ext cx="2808312" cy="246101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48162" y="4149080"/>
            <a:ext cx="79208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Klíčová slova: čtyřdílné srdce, kajman, krokodýl, gaviál, …</a:t>
            </a:r>
          </a:p>
          <a:p>
            <a:endParaRPr lang="cs-CZ" sz="2400" dirty="0"/>
          </a:p>
          <a:p>
            <a:r>
              <a:rPr lang="cs-CZ" sz="2400" dirty="0" smtClean="0"/>
              <a:t>Anotace:  pomocí prezentace seznámení s charakteristickými znaky krokodýlů, druhem potravy, hlavními druhy  a  zápis do sešitu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KROKODÝLI patří k největším plazům</a:t>
            </a:r>
            <a:endParaRPr lang="cs-CZ" dirty="0"/>
          </a:p>
        </p:txBody>
      </p:sp>
      <p:pic>
        <p:nvPicPr>
          <p:cNvPr id="5124" name="Picture 4" descr="C:\Documents and Settings\User\Local Settings\Temporary Internet Files\Content.IE5\M8KCAMID\MC90005297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636912"/>
            <a:ext cx="4719443" cy="2182108"/>
          </a:xfrm>
          <a:prstGeom prst="rect">
            <a:avLst/>
          </a:prstGeom>
          <a:noFill/>
        </p:spPr>
      </p:pic>
      <p:sp>
        <p:nvSpPr>
          <p:cNvPr id="8" name="Pětiúhelník 7"/>
          <p:cNvSpPr/>
          <p:nvPr/>
        </p:nvSpPr>
        <p:spPr>
          <a:xfrm rot="20701251" flipH="1">
            <a:off x="3395489" y="1659364"/>
            <a:ext cx="3523309" cy="1008112"/>
          </a:xfrm>
          <a:prstGeom prst="homePlat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TĚLO CHRÁNÍ KOSTĚNÉ DESKY POKRYTÉ  ROHOVITÝMI ŠTÍTKY</a:t>
            </a:r>
            <a:endParaRPr lang="cs-CZ" dirty="0"/>
          </a:p>
        </p:txBody>
      </p:sp>
      <p:sp>
        <p:nvSpPr>
          <p:cNvPr id="9" name="Pětiúhelník 8"/>
          <p:cNvSpPr/>
          <p:nvPr/>
        </p:nvSpPr>
        <p:spPr>
          <a:xfrm rot="1369755" flipH="1">
            <a:off x="4901800" y="4586705"/>
            <a:ext cx="2088232" cy="1008112"/>
          </a:xfrm>
          <a:prstGeom prst="homePlat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SILNÉ KONČETINY</a:t>
            </a:r>
            <a:endParaRPr lang="cs-CZ" dirty="0"/>
          </a:p>
        </p:txBody>
      </p:sp>
      <p:sp>
        <p:nvSpPr>
          <p:cNvPr id="10" name="Pětiúhelník 9"/>
          <p:cNvSpPr/>
          <p:nvPr/>
        </p:nvSpPr>
        <p:spPr>
          <a:xfrm rot="19677342">
            <a:off x="986102" y="4630327"/>
            <a:ext cx="2374988" cy="1008112"/>
          </a:xfrm>
          <a:prstGeom prst="homePlat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PRSTY SPOJENY PLOVACÍ BLÁNOU </a:t>
            </a:r>
            <a:endParaRPr lang="cs-CZ" dirty="0"/>
          </a:p>
        </p:txBody>
      </p:sp>
      <p:sp>
        <p:nvSpPr>
          <p:cNvPr id="11" name="Pětiúhelník 10"/>
          <p:cNvSpPr/>
          <p:nvPr/>
        </p:nvSpPr>
        <p:spPr>
          <a:xfrm>
            <a:off x="107504" y="2852936"/>
            <a:ext cx="2088232" cy="1728192"/>
          </a:xfrm>
          <a:prstGeom prst="homePlat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ČELISTECH JSOU ZUBY uloženy v zubních jamkách</a:t>
            </a:r>
            <a:endParaRPr lang="cs-CZ" dirty="0"/>
          </a:p>
        </p:txBody>
      </p:sp>
      <p:sp>
        <p:nvSpPr>
          <p:cNvPr id="12" name="Pětiúhelník 11"/>
          <p:cNvSpPr/>
          <p:nvPr/>
        </p:nvSpPr>
        <p:spPr>
          <a:xfrm flipH="1">
            <a:off x="6588224" y="3356992"/>
            <a:ext cx="2088232" cy="1008112"/>
          </a:xfrm>
          <a:prstGeom prst="homePlate">
            <a:avLst/>
          </a:prstGeom>
          <a:ln w="3810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 STRAN ZPLOŠTĚLÝ OCAS</a:t>
            </a:r>
            <a:endParaRPr lang="cs-CZ" dirty="0"/>
          </a:p>
        </p:txBody>
      </p:sp>
      <p:pic>
        <p:nvPicPr>
          <p:cNvPr id="5125" name="Picture 5" descr="C:\Documents and Settings\User\Local Settings\Temporary Internet Files\Content.IE5\DCG9WUW0\MP900399589[1].jpg"/>
          <p:cNvPicPr>
            <a:picLocks noChangeAspect="1" noChangeArrowheads="1"/>
          </p:cNvPicPr>
          <p:nvPr/>
        </p:nvPicPr>
        <p:blipFill>
          <a:blip r:embed="rId3" cstate="print"/>
          <a:srcRect t="20764" b="3102"/>
          <a:stretch>
            <a:fillRect/>
          </a:stretch>
        </p:blipFill>
        <p:spPr bwMode="auto">
          <a:xfrm>
            <a:off x="3419872" y="3356992"/>
            <a:ext cx="597142" cy="568426"/>
          </a:xfrm>
          <a:prstGeom prst="rect">
            <a:avLst/>
          </a:prstGeom>
          <a:noFill/>
        </p:spPr>
      </p:pic>
      <p:sp>
        <p:nvSpPr>
          <p:cNvPr id="14" name="Ohnutý roh 13"/>
          <p:cNvSpPr/>
          <p:nvPr/>
        </p:nvSpPr>
        <p:spPr>
          <a:xfrm>
            <a:off x="4139952" y="3284984"/>
            <a:ext cx="2088232" cy="792088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SRDCE JE ČTYŘDÍLNÉ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POTRAVA: 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1484784"/>
          <a:ext cx="856895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170" name="Picture 2" descr="C:\Documents and Settings\User\Local Settings\Temporary Internet Files\Content.IE5\DCG9WUW0\MP90040344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800" y="3789040"/>
            <a:ext cx="3901440" cy="25999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DRUHY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C2F4DC-465D-4AC2-9382-633327C270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6EC2F4DC-465D-4AC2-9382-633327C270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8F491C-BF82-4C43-AE8A-75FD9D9EBC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428F491C-BF82-4C43-AE8A-75FD9D9EBC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4CF157-21E7-42DA-A7E9-1C6543EFCE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964CF157-21E7-42DA-A7E9-1C6543EFCE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0C9559-98CA-4861-8ADE-317F48A1B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290C9559-98CA-4861-8ADE-317F48A1B4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Krokodýl nilský</a:t>
            </a:r>
            <a:endParaRPr lang="cs-CZ" dirty="0"/>
          </a:p>
        </p:txBody>
      </p:sp>
      <p:pic>
        <p:nvPicPr>
          <p:cNvPr id="4" name="Zástupný symbol pro obsah 3" descr="krokodýl nilský (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4797" y="1600200"/>
            <a:ext cx="6474405" cy="4525963"/>
          </a:xfrm>
        </p:spPr>
      </p:pic>
      <p:sp>
        <p:nvSpPr>
          <p:cNvPr id="5" name="Elipsa 4"/>
          <p:cNvSpPr/>
          <p:nvPr/>
        </p:nvSpPr>
        <p:spPr>
          <a:xfrm>
            <a:off x="7884368" y="6165304"/>
            <a:ext cx="1080120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Kajman brýlový</a:t>
            </a:r>
            <a:endParaRPr lang="cs-CZ" dirty="0"/>
          </a:p>
        </p:txBody>
      </p:sp>
      <p:pic>
        <p:nvPicPr>
          <p:cNvPr id="4" name="Zástupný symbol pro obsah 3" descr="kajman brýlov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134" y="1600200"/>
            <a:ext cx="6035731" cy="4525963"/>
          </a:xfrm>
        </p:spPr>
      </p:pic>
      <p:sp>
        <p:nvSpPr>
          <p:cNvPr id="5" name="Elipsa 4"/>
          <p:cNvSpPr/>
          <p:nvPr/>
        </p:nvSpPr>
        <p:spPr>
          <a:xfrm>
            <a:off x="7884368" y="6165304"/>
            <a:ext cx="1080120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Obr.2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Gaviál indický</a:t>
            </a:r>
            <a:endParaRPr lang="cs-CZ" dirty="0"/>
          </a:p>
        </p:txBody>
      </p:sp>
      <p:pic>
        <p:nvPicPr>
          <p:cNvPr id="7" name="Zástupný symbol pro obsah 6" descr="gaviál indický (4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48938"/>
            <a:ext cx="4038600" cy="3028487"/>
          </a:xfrm>
        </p:spPr>
      </p:pic>
      <p:pic>
        <p:nvPicPr>
          <p:cNvPr id="8" name="Zástupný symbol pro obsah 7" descr="gaviál indický (1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48460"/>
            <a:ext cx="4038600" cy="3029442"/>
          </a:xfrm>
        </p:spPr>
      </p:pic>
      <p:sp>
        <p:nvSpPr>
          <p:cNvPr id="9" name="Elipsa 8"/>
          <p:cNvSpPr/>
          <p:nvPr/>
        </p:nvSpPr>
        <p:spPr>
          <a:xfrm>
            <a:off x="7452320" y="6165304"/>
            <a:ext cx="1512168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Obr.3,4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Rozdíl mezi aligátorem </a:t>
            </a:r>
            <a:r>
              <a:rPr lang="cs-CZ" smtClean="0"/>
              <a:t>a krokodýlem</a:t>
            </a:r>
            <a:endParaRPr lang="cs-CZ" dirty="0"/>
          </a:p>
        </p:txBody>
      </p:sp>
      <p:pic>
        <p:nvPicPr>
          <p:cNvPr id="4" name="Zástupný symbol pro obsah 3" descr="P10808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5850" t="29270" r="7043" b="8681"/>
          <a:stretch>
            <a:fillRect/>
          </a:stretch>
        </p:blipFill>
        <p:spPr>
          <a:xfrm>
            <a:off x="467544" y="1628800"/>
            <a:ext cx="8070435" cy="4311602"/>
          </a:xfrm>
        </p:spPr>
      </p:pic>
      <p:sp>
        <p:nvSpPr>
          <p:cNvPr id="5" name="Elipsa 4"/>
          <p:cNvSpPr/>
          <p:nvPr/>
        </p:nvSpPr>
        <p:spPr>
          <a:xfrm>
            <a:off x="7884368" y="6165304"/>
            <a:ext cx="1080120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Obr.5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ROZMNOŽOVÁNÍ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Pohlavní</a:t>
            </a:r>
          </a:p>
          <a:p>
            <a:r>
              <a:rPr lang="cs-CZ" dirty="0" smtClean="0"/>
              <a:t>Oplození vnitřní</a:t>
            </a:r>
          </a:p>
          <a:p>
            <a:r>
              <a:rPr lang="cs-CZ" dirty="0" smtClean="0"/>
              <a:t>Vývin přímý</a:t>
            </a:r>
          </a:p>
          <a:p>
            <a:r>
              <a:rPr lang="cs-CZ" dirty="0" smtClean="0"/>
              <a:t>Samička klade vajíčka kloakou a zahrabává je do hnízda, které hlídá a vylíhnutým mláďatům pomáhá do vody. Přenáší je </a:t>
            </a:r>
            <a:r>
              <a:rPr lang="cs-CZ" smtClean="0"/>
              <a:t>v tlamě.</a:t>
            </a:r>
            <a:endParaRPr lang="cs-CZ"/>
          </a:p>
        </p:txBody>
      </p:sp>
      <p:pic>
        <p:nvPicPr>
          <p:cNvPr id="4098" name="Picture 2" descr="C:\Documents and Settings\User\Local Settings\Temporary Internet Files\Content.IE5\9RU6K2KY\MP90026296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3940" y="2034381"/>
            <a:ext cx="3627120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3264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600" b="1" dirty="0" smtClean="0"/>
              <a:t>ZÁPIS DO SEŠITU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KROKODÝLI </a:t>
            </a:r>
            <a:endParaRPr lang="cs-CZ" dirty="0" smtClean="0"/>
          </a:p>
          <a:p>
            <a:r>
              <a:rPr lang="cs-CZ" dirty="0" smtClean="0"/>
              <a:t>výskyt: vody teplých oblastí </a:t>
            </a:r>
          </a:p>
          <a:p>
            <a:r>
              <a:rPr lang="cs-CZ" dirty="0" smtClean="0"/>
              <a:t>ocas dlouhý, ze stran zploštělý, prsty spojené plovací blánou</a:t>
            </a:r>
          </a:p>
          <a:p>
            <a:r>
              <a:rPr lang="cs-CZ" dirty="0" smtClean="0"/>
              <a:t>zuby uloženy v zubních jamkách</a:t>
            </a:r>
          </a:p>
          <a:p>
            <a:r>
              <a:rPr lang="cs-CZ" dirty="0" smtClean="0"/>
              <a:t>srdce dokonale  čtyřdílné</a:t>
            </a:r>
          </a:p>
          <a:p>
            <a:r>
              <a:rPr lang="cs-CZ" dirty="0" smtClean="0"/>
              <a:t>druhy: </a:t>
            </a:r>
          </a:p>
          <a:p>
            <a:pPr>
              <a:buNone/>
            </a:pPr>
            <a:r>
              <a:rPr lang="cs-CZ" dirty="0" smtClean="0"/>
              <a:t>krokodýl nilský, aligátor severoamerický, kajman </a:t>
            </a:r>
            <a:r>
              <a:rPr lang="cs-CZ" dirty="0" err="1" smtClean="0"/>
              <a:t>šíronosý</a:t>
            </a:r>
            <a:r>
              <a:rPr lang="cs-CZ" dirty="0" smtClean="0"/>
              <a:t> a gaviál indický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Není-li uvedeno jinak, vlastní práce autora</a:t>
            </a:r>
          </a:p>
          <a:p>
            <a:pPr>
              <a:buNone/>
            </a:pPr>
            <a:r>
              <a:rPr lang="cs-CZ" dirty="0" smtClean="0"/>
              <a:t>obr. 1-4 se souhlasem Renaty Daňkové</a:t>
            </a:r>
          </a:p>
          <a:p>
            <a:pPr>
              <a:buNone/>
            </a:pPr>
            <a:r>
              <a:rPr lang="cs-CZ" dirty="0" smtClean="0"/>
              <a:t>obr. 5 vlastní archiv autora</a:t>
            </a:r>
          </a:p>
          <a:p>
            <a:pPr>
              <a:buNone/>
            </a:pPr>
            <a:r>
              <a:rPr lang="cs-CZ" smtClean="0"/>
              <a:t>ostatní </a:t>
            </a:r>
            <a:r>
              <a:rPr lang="cs-CZ" dirty="0" smtClean="0"/>
              <a:t>obrázky jsou dostupné pod licencí Microsoft Office 2007.com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218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KROKODÝLI</vt:lpstr>
      <vt:lpstr>KROKODÝLI patří k největším plazům</vt:lpstr>
      <vt:lpstr>POTRAVA: </vt:lpstr>
      <vt:lpstr>DRUHY</vt:lpstr>
      <vt:lpstr>Krokodýl nilský</vt:lpstr>
      <vt:lpstr>Kajman brýlový</vt:lpstr>
      <vt:lpstr>Gaviál indický</vt:lpstr>
      <vt:lpstr>Rozdíl mezi aligátorem a krokodýlem</vt:lpstr>
      <vt:lpstr>ROZMNOŽOVÁNÍ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KROKODÝLI</dc:title>
  <dc:creator>Jana Střížková</dc:creator>
  <cp:lastModifiedBy>Jana Střížková</cp:lastModifiedBy>
  <cp:revision>5</cp:revision>
  <dcterms:modified xsi:type="dcterms:W3CDTF">2013-06-22T19:55:19Z</dcterms:modified>
</cp:coreProperties>
</file>