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8" r:id="rId4"/>
    <p:sldId id="259" r:id="rId5"/>
    <p:sldId id="260" r:id="rId6"/>
    <p:sldId id="265" r:id="rId7"/>
    <p:sldId id="262" r:id="rId8"/>
    <p:sldId id="263" r:id="rId9"/>
    <p:sldId id="266" r:id="rId10"/>
    <p:sldId id="257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EA5A1C-96E0-40FA-BED3-A5BAF8C09705}" type="doc">
      <dgm:prSet loTypeId="urn:microsoft.com/office/officeart/2005/8/layout/default#23" loCatId="list" qsTypeId="urn:microsoft.com/office/officeart/2005/8/quickstyle/simple1" qsCatId="simple" csTypeId="urn:microsoft.com/office/officeart/2005/8/colors/colorful1#12" csCatId="colorful" phldr="1"/>
      <dgm:spPr/>
      <dgm:t>
        <a:bodyPr/>
        <a:lstStyle/>
        <a:p>
          <a:endParaRPr lang="cs-CZ"/>
        </a:p>
      </dgm:t>
    </dgm:pt>
    <dgm:pt modelId="{350EFB59-431C-4BE2-BFE2-A81D87C45AD3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LACHTANI</a:t>
          </a:r>
          <a:endParaRPr lang="cs-CZ" dirty="0">
            <a:solidFill>
              <a:schemeClr val="tx1"/>
            </a:solidFill>
          </a:endParaRPr>
        </a:p>
      </dgm:t>
    </dgm:pt>
    <dgm:pt modelId="{B17C0CCF-7078-4A3E-9CE5-D54FE23C2395}" type="parTrans" cxnId="{1C3E1665-DACE-4BE9-9BDD-DA21DF6E64FB}">
      <dgm:prSet/>
      <dgm:spPr/>
      <dgm:t>
        <a:bodyPr/>
        <a:lstStyle/>
        <a:p>
          <a:endParaRPr lang="cs-CZ"/>
        </a:p>
      </dgm:t>
    </dgm:pt>
    <dgm:pt modelId="{D6453122-94DD-4772-8BA6-74E4BEE81B55}" type="sibTrans" cxnId="{1C3E1665-DACE-4BE9-9BDD-DA21DF6E64FB}">
      <dgm:prSet/>
      <dgm:spPr/>
      <dgm:t>
        <a:bodyPr/>
        <a:lstStyle/>
        <a:p>
          <a:endParaRPr lang="cs-CZ"/>
        </a:p>
      </dgm:t>
    </dgm:pt>
    <dgm:pt modelId="{8E560567-EF72-4933-A2CA-0E71301A3B05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TULENI</a:t>
          </a:r>
          <a:endParaRPr lang="cs-CZ" dirty="0">
            <a:solidFill>
              <a:schemeClr val="tx1"/>
            </a:solidFill>
          </a:endParaRPr>
        </a:p>
      </dgm:t>
    </dgm:pt>
    <dgm:pt modelId="{52CE3AB6-21B8-4AC6-A25C-B96E5A6232B5}" type="parTrans" cxnId="{429F68CA-9FE9-491A-AB93-EE808FB72394}">
      <dgm:prSet/>
      <dgm:spPr/>
      <dgm:t>
        <a:bodyPr/>
        <a:lstStyle/>
        <a:p>
          <a:endParaRPr lang="cs-CZ"/>
        </a:p>
      </dgm:t>
    </dgm:pt>
    <dgm:pt modelId="{98F4F4D9-61D2-4217-80D2-8C633E0C4F30}" type="sibTrans" cxnId="{429F68CA-9FE9-491A-AB93-EE808FB72394}">
      <dgm:prSet/>
      <dgm:spPr/>
      <dgm:t>
        <a:bodyPr/>
        <a:lstStyle/>
        <a:p>
          <a:endParaRPr lang="cs-CZ"/>
        </a:p>
      </dgm:t>
    </dgm:pt>
    <dgm:pt modelId="{C0A0104E-6D47-4C3E-A25F-97D94A6CBEA1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MROŽI</a:t>
          </a:r>
          <a:endParaRPr lang="cs-CZ" dirty="0">
            <a:solidFill>
              <a:schemeClr val="tx1"/>
            </a:solidFill>
          </a:endParaRPr>
        </a:p>
      </dgm:t>
    </dgm:pt>
    <dgm:pt modelId="{77CB0617-14A7-494C-9A7C-30AA2E2A6DBF}" type="parTrans" cxnId="{4E49D66D-8F6A-4C0B-98FB-F572C91E3F76}">
      <dgm:prSet/>
      <dgm:spPr/>
      <dgm:t>
        <a:bodyPr/>
        <a:lstStyle/>
        <a:p>
          <a:endParaRPr lang="cs-CZ"/>
        </a:p>
      </dgm:t>
    </dgm:pt>
    <dgm:pt modelId="{EA32100D-58E0-4590-9AEA-DFA14428972F}" type="sibTrans" cxnId="{4E49D66D-8F6A-4C0B-98FB-F572C91E3F76}">
      <dgm:prSet/>
      <dgm:spPr/>
      <dgm:t>
        <a:bodyPr/>
        <a:lstStyle/>
        <a:p>
          <a:endParaRPr lang="cs-CZ"/>
        </a:p>
      </dgm:t>
    </dgm:pt>
    <dgm:pt modelId="{71B9E026-39B6-4FD2-922C-E946E8DD5A28}" type="pres">
      <dgm:prSet presAssocID="{01EA5A1C-96E0-40FA-BED3-A5BAF8C0970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3542993-10CF-4576-B8BC-B0B74B3B2740}" type="pres">
      <dgm:prSet presAssocID="{350EFB59-431C-4BE2-BFE2-A81D87C45AD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F77B2-E454-4D57-A80B-BA81D8CB3B15}" type="pres">
      <dgm:prSet presAssocID="{D6453122-94DD-4772-8BA6-74E4BEE81B55}" presName="sibTrans" presStyleCnt="0"/>
      <dgm:spPr/>
    </dgm:pt>
    <dgm:pt modelId="{FA5A75DA-933D-475E-849B-836DE5966376}" type="pres">
      <dgm:prSet presAssocID="{8E560567-EF72-4933-A2CA-0E71301A3B0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77D17D-1987-48D6-BEFA-C809E47A7C93}" type="pres">
      <dgm:prSet presAssocID="{98F4F4D9-61D2-4217-80D2-8C633E0C4F30}" presName="sibTrans" presStyleCnt="0"/>
      <dgm:spPr/>
    </dgm:pt>
    <dgm:pt modelId="{8895F3FE-2D68-48B1-B731-0FAFC61769CA}" type="pres">
      <dgm:prSet presAssocID="{C0A0104E-6D47-4C3E-A25F-97D94A6CBEA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CF37BB-CCDB-4790-9521-118EBAFE063C}" type="presOf" srcId="{01EA5A1C-96E0-40FA-BED3-A5BAF8C09705}" destId="{71B9E026-39B6-4FD2-922C-E946E8DD5A28}" srcOrd="0" destOrd="0" presId="urn:microsoft.com/office/officeart/2005/8/layout/default#23"/>
    <dgm:cxn modelId="{FB212C0D-B31A-4584-9F97-D2DDA0D69279}" type="presOf" srcId="{C0A0104E-6D47-4C3E-A25F-97D94A6CBEA1}" destId="{8895F3FE-2D68-48B1-B731-0FAFC61769CA}" srcOrd="0" destOrd="0" presId="urn:microsoft.com/office/officeart/2005/8/layout/default#23"/>
    <dgm:cxn modelId="{1C3E1665-DACE-4BE9-9BDD-DA21DF6E64FB}" srcId="{01EA5A1C-96E0-40FA-BED3-A5BAF8C09705}" destId="{350EFB59-431C-4BE2-BFE2-A81D87C45AD3}" srcOrd="0" destOrd="0" parTransId="{B17C0CCF-7078-4A3E-9CE5-D54FE23C2395}" sibTransId="{D6453122-94DD-4772-8BA6-74E4BEE81B55}"/>
    <dgm:cxn modelId="{20A2F8C0-FFD5-4E65-9824-1A122F0F45D9}" type="presOf" srcId="{350EFB59-431C-4BE2-BFE2-A81D87C45AD3}" destId="{53542993-10CF-4576-B8BC-B0B74B3B2740}" srcOrd="0" destOrd="0" presId="urn:microsoft.com/office/officeart/2005/8/layout/default#23"/>
    <dgm:cxn modelId="{4E49D66D-8F6A-4C0B-98FB-F572C91E3F76}" srcId="{01EA5A1C-96E0-40FA-BED3-A5BAF8C09705}" destId="{C0A0104E-6D47-4C3E-A25F-97D94A6CBEA1}" srcOrd="2" destOrd="0" parTransId="{77CB0617-14A7-494C-9A7C-30AA2E2A6DBF}" sibTransId="{EA32100D-58E0-4590-9AEA-DFA14428972F}"/>
    <dgm:cxn modelId="{429F68CA-9FE9-491A-AB93-EE808FB72394}" srcId="{01EA5A1C-96E0-40FA-BED3-A5BAF8C09705}" destId="{8E560567-EF72-4933-A2CA-0E71301A3B05}" srcOrd="1" destOrd="0" parTransId="{52CE3AB6-21B8-4AC6-A25C-B96E5A6232B5}" sibTransId="{98F4F4D9-61D2-4217-80D2-8C633E0C4F30}"/>
    <dgm:cxn modelId="{15DC6C62-4F04-40F4-A5BC-BFBFF6BB5B2B}" type="presOf" srcId="{8E560567-EF72-4933-A2CA-0E71301A3B05}" destId="{FA5A75DA-933D-475E-849B-836DE5966376}" srcOrd="0" destOrd="0" presId="urn:microsoft.com/office/officeart/2005/8/layout/default#23"/>
    <dgm:cxn modelId="{161DB53D-99BA-48F2-87CD-67E662758E69}" type="presParOf" srcId="{71B9E026-39B6-4FD2-922C-E946E8DD5A28}" destId="{53542993-10CF-4576-B8BC-B0B74B3B2740}" srcOrd="0" destOrd="0" presId="urn:microsoft.com/office/officeart/2005/8/layout/default#23"/>
    <dgm:cxn modelId="{91699493-40C6-490F-8FBF-367401EFD1B8}" type="presParOf" srcId="{71B9E026-39B6-4FD2-922C-E946E8DD5A28}" destId="{905F77B2-E454-4D57-A80B-BA81D8CB3B15}" srcOrd="1" destOrd="0" presId="urn:microsoft.com/office/officeart/2005/8/layout/default#23"/>
    <dgm:cxn modelId="{E4E4DD80-AF96-418F-BA12-A8BD54F473BC}" type="presParOf" srcId="{71B9E026-39B6-4FD2-922C-E946E8DD5A28}" destId="{FA5A75DA-933D-475E-849B-836DE5966376}" srcOrd="2" destOrd="0" presId="urn:microsoft.com/office/officeart/2005/8/layout/default#23"/>
    <dgm:cxn modelId="{7B75AC44-4383-4967-B2EB-681E0410D968}" type="presParOf" srcId="{71B9E026-39B6-4FD2-922C-E946E8DD5A28}" destId="{EA77D17D-1987-48D6-BEFA-C809E47A7C93}" srcOrd="3" destOrd="0" presId="urn:microsoft.com/office/officeart/2005/8/layout/default#23"/>
    <dgm:cxn modelId="{771FC597-9F27-4759-B3C8-0035940A39B5}" type="presParOf" srcId="{71B9E026-39B6-4FD2-922C-E946E8DD5A28}" destId="{8895F3FE-2D68-48B1-B731-0FAFC61769CA}" srcOrd="4" destOrd="0" presId="urn:microsoft.com/office/officeart/2005/8/layout/default#2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542993-10CF-4576-B8BC-B0B74B3B2740}">
      <dsp:nvSpPr>
        <dsp:cNvPr id="0" name=""/>
        <dsp:cNvSpPr/>
      </dsp:nvSpPr>
      <dsp:spPr>
        <a:xfrm>
          <a:off x="460905" y="1047"/>
          <a:ext cx="3479899" cy="20879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kern="1200" dirty="0" smtClean="0">
              <a:solidFill>
                <a:schemeClr val="tx1"/>
              </a:solidFill>
            </a:rPr>
            <a:t>LACHTANI</a:t>
          </a:r>
          <a:endParaRPr lang="cs-CZ" sz="5900" kern="1200" dirty="0">
            <a:solidFill>
              <a:schemeClr val="tx1"/>
            </a:solidFill>
          </a:endParaRPr>
        </a:p>
      </dsp:txBody>
      <dsp:txXfrm>
        <a:off x="460905" y="1047"/>
        <a:ext cx="3479899" cy="2087939"/>
      </dsp:txXfrm>
    </dsp:sp>
    <dsp:sp modelId="{FA5A75DA-933D-475E-849B-836DE5966376}">
      <dsp:nvSpPr>
        <dsp:cNvPr id="0" name=""/>
        <dsp:cNvSpPr/>
      </dsp:nvSpPr>
      <dsp:spPr>
        <a:xfrm>
          <a:off x="4288794" y="1047"/>
          <a:ext cx="3479899" cy="208793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kern="1200" dirty="0" smtClean="0">
              <a:solidFill>
                <a:schemeClr val="tx1"/>
              </a:solidFill>
            </a:rPr>
            <a:t>TULENI</a:t>
          </a:r>
          <a:endParaRPr lang="cs-CZ" sz="5900" kern="1200" dirty="0">
            <a:solidFill>
              <a:schemeClr val="tx1"/>
            </a:solidFill>
          </a:endParaRPr>
        </a:p>
      </dsp:txBody>
      <dsp:txXfrm>
        <a:off x="4288794" y="1047"/>
        <a:ext cx="3479899" cy="2087939"/>
      </dsp:txXfrm>
    </dsp:sp>
    <dsp:sp modelId="{8895F3FE-2D68-48B1-B731-0FAFC61769CA}">
      <dsp:nvSpPr>
        <dsp:cNvPr id="0" name=""/>
        <dsp:cNvSpPr/>
      </dsp:nvSpPr>
      <dsp:spPr>
        <a:xfrm>
          <a:off x="2374850" y="2436976"/>
          <a:ext cx="3479899" cy="208793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kern="1200" dirty="0" smtClean="0">
              <a:solidFill>
                <a:schemeClr val="tx1"/>
              </a:solidFill>
            </a:rPr>
            <a:t>MROŽI</a:t>
          </a:r>
          <a:endParaRPr lang="cs-CZ" sz="5900" kern="1200" dirty="0">
            <a:solidFill>
              <a:schemeClr val="tx1"/>
            </a:solidFill>
          </a:endParaRPr>
        </a:p>
      </dsp:txBody>
      <dsp:txXfrm>
        <a:off x="2374850" y="2436976"/>
        <a:ext cx="3479899" cy="20879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smtClean="0">
                <a:cs typeface="Times New Roman" pitchFamily="18" charset="0"/>
              </a:rPr>
              <a:t> 7/28</a:t>
            </a:r>
            <a:endParaRPr lang="cs-CZ" sz="20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>
                <a:cs typeface="Times New Roman" pitchFamily="18" charset="0"/>
              </a:rPr>
              <a:t>7</a:t>
            </a:r>
            <a:r>
              <a:rPr lang="cs-CZ" sz="2000" dirty="0" smtClean="0"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132856"/>
            <a:ext cx="5603330" cy="13681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382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8132440" cy="1470025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třída : SAVCI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772816"/>
            <a:ext cx="8280920" cy="295232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podtřída: ŽIVORODÍ</a:t>
            </a:r>
          </a:p>
          <a:p>
            <a:r>
              <a:rPr lang="cs-CZ" sz="5400" dirty="0" smtClean="0">
                <a:solidFill>
                  <a:schemeClr val="tx1"/>
                </a:solidFill>
              </a:rPr>
              <a:t>nadřád: PLACENTÁLOVÉ</a:t>
            </a:r>
          </a:p>
          <a:p>
            <a:r>
              <a:rPr lang="cs-CZ" sz="5400" b="1" dirty="0" smtClean="0">
                <a:solidFill>
                  <a:schemeClr val="tx1"/>
                </a:solidFill>
              </a:rPr>
              <a:t>řád: PLOUTVONOŽCI</a:t>
            </a:r>
          </a:p>
          <a:p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4869160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Klíčová slova:   mrož, lachtan, tuleň, srst, mateřské mléko, …</a:t>
            </a:r>
          </a:p>
          <a:p>
            <a:endParaRPr lang="cs-CZ" sz="2400" dirty="0"/>
          </a:p>
          <a:p>
            <a:r>
              <a:rPr lang="cs-CZ" sz="2400" dirty="0" smtClean="0"/>
              <a:t>Anotace: pomocí prezentace seznámení s charakteristickými znaky ploutvonožců, zajímavostmi a jejich druhy, zápis do sešitu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ploutvonožců: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061048"/>
          </a:xfr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cs-CZ" dirty="0" smtClean="0"/>
              <a:t>příbuzní šelem</a:t>
            </a:r>
          </a:p>
          <a:p>
            <a:pPr algn="ctr"/>
            <a:r>
              <a:rPr lang="cs-CZ" dirty="0" smtClean="0"/>
              <a:t>žijí na mořském pobřeží hlavně v arktickém a mírném podnebném pásu</a:t>
            </a:r>
          </a:p>
          <a:p>
            <a:pPr algn="ctr"/>
            <a:r>
              <a:rPr lang="cs-CZ" dirty="0" smtClean="0"/>
              <a:t>potrava: hlavně ryby</a:t>
            </a:r>
          </a:p>
          <a:p>
            <a:pPr algn="ctr"/>
            <a:r>
              <a:rPr lang="cs-CZ" dirty="0" smtClean="0"/>
              <a:t>v době rozmnožování se se shromažďují do </a:t>
            </a:r>
            <a:r>
              <a:rPr lang="cs-CZ" b="1" dirty="0" smtClean="0"/>
              <a:t>kolonií</a:t>
            </a:r>
          </a:p>
          <a:p>
            <a:pPr algn="ctr"/>
            <a:r>
              <a:rPr lang="cs-CZ" b="1" dirty="0" smtClean="0"/>
              <a:t>dokonale se přizpůsobili životu ve vodě</a:t>
            </a:r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3491880" y="5229200"/>
            <a:ext cx="1872208" cy="16288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JAK?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Local Settings\Temporary Internet Files\Content.IE5\M8KCAMID\MC90035613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348880"/>
            <a:ext cx="7092718" cy="2314166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3635896" y="1484784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TORPÉDOVITÝ TVAR TĚLA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75656" y="486916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KONČETINY PŘEMĚNĚNY NA PLOUTVE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059832" y="3140968"/>
            <a:ext cx="399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KRÁTKÁ, HUSTÁ SRST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ZÁSTUPCI PLOUTVONOŽCŮ: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542993-10CF-4576-B8BC-B0B74B3B27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3542993-10CF-4576-B8BC-B0B74B3B27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5A75DA-933D-475E-849B-836DE59663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A5A75DA-933D-475E-849B-836DE59663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95F3FE-2D68-48B1-B731-0FAFC61769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895F3FE-2D68-48B1-B731-0FAFC61769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LACHTAN JIŽNÍ, HŘIVNATÝ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pohlavní dimorfismus – sameček má na hlavě hřívu</a:t>
            </a:r>
          </a:p>
          <a:p>
            <a:r>
              <a:rPr lang="cs-CZ" dirty="0" smtClean="0"/>
              <a:t>sameček může oplodnit 20 – 80 samic</a:t>
            </a:r>
          </a:p>
          <a:p>
            <a:r>
              <a:rPr lang="cs-CZ" dirty="0" smtClean="0"/>
              <a:t>mláďata se seznamují s vodou až ve dvou měsících</a:t>
            </a:r>
          </a:p>
          <a:p>
            <a:r>
              <a:rPr lang="cs-CZ" dirty="0" smtClean="0"/>
              <a:t>samička je březí 340 dnů – možnost oddálení -&gt; vhodné podmínky pro potomky</a:t>
            </a:r>
          </a:p>
          <a:p>
            <a:endParaRPr lang="cs-CZ" dirty="0"/>
          </a:p>
        </p:txBody>
      </p:sp>
      <p:pic>
        <p:nvPicPr>
          <p:cNvPr id="3076" name="Picture 4" descr="C:\Documents and Settings\User\Local Settings\Temporary Internet Files\Content.IE5\3YD0CJ5H\MC9002332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988840"/>
            <a:ext cx="3096344" cy="3511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MROŽ LEDNÍ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02832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obývá Severní ledový oceán</a:t>
            </a:r>
          </a:p>
          <a:p>
            <a:r>
              <a:rPr lang="cs-CZ" dirty="0" smtClean="0"/>
              <a:t>špičáky má prodloužené v mohutné kly, které využívají v boji o samičky, rozrážení ledu, odtrhávání korýšů ode dna</a:t>
            </a:r>
          </a:p>
          <a:p>
            <a:r>
              <a:rPr lang="cs-CZ" dirty="0" smtClean="0"/>
              <a:t>mláďata umí po narození plavat</a:t>
            </a:r>
            <a:endParaRPr lang="cs-CZ" dirty="0"/>
          </a:p>
        </p:txBody>
      </p:sp>
      <p:pic>
        <p:nvPicPr>
          <p:cNvPr id="4098" name="Picture 2" descr="C:\Documents and Settings\User\Local Settings\Temporary Internet Files\Content.IE5\T4N5STZ5\MC900111370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9801315">
            <a:off x="4289412" y="2442495"/>
            <a:ext cx="4404424" cy="28228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TULEŇ OBECNÝ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zadní končetiny používají jen na plavání, na souši se jen plazí po břiše</a:t>
            </a:r>
          </a:p>
          <a:p>
            <a:r>
              <a:rPr lang="cs-CZ" dirty="0" smtClean="0"/>
              <a:t>potravou jsou nejen ryby, ale i tučňáci</a:t>
            </a:r>
          </a:p>
          <a:p>
            <a:r>
              <a:rPr lang="cs-CZ" dirty="0" smtClean="0"/>
              <a:t>ze smyslů je dobře vyvinut zrak a sluch </a:t>
            </a:r>
            <a:endParaRPr lang="cs-CZ" dirty="0"/>
          </a:p>
        </p:txBody>
      </p:sp>
      <p:pic>
        <p:nvPicPr>
          <p:cNvPr id="5125" name="Picture 5" descr="C:\Documents and Settings\User\Local Settings\Temporary Internet Files\Content.IE5\QNNDW2MD\MP900262823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933056"/>
            <a:ext cx="3657600" cy="2450592"/>
          </a:xfrm>
          <a:prstGeom prst="rect">
            <a:avLst/>
          </a:prstGeom>
          <a:noFill/>
        </p:spPr>
      </p:pic>
      <p:pic>
        <p:nvPicPr>
          <p:cNvPr id="5126" name="Picture 6" descr="C:\Documents and Settings\User\Local Settings\Temporary Internet Files\Content.IE5\T4N5STZ5\MP9003992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340768"/>
            <a:ext cx="3707650" cy="2470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Proč musí člověk ploutvonožce chránit?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PROTOŽE JICH UBÝVÁ V DŮSLEDKU ZNEČIŠTĚNÍ MOŘÍ.</a:t>
            </a:r>
          </a:p>
          <a:p>
            <a:pPr algn="ctr"/>
            <a:r>
              <a:rPr lang="cs-CZ" dirty="0" smtClean="0"/>
              <a:t>V MINULOSTI SE LOVILI PRO VZÁCNOU KOŽEŠINU.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/>
              <a:t>Zápis do sešitu:</a:t>
            </a:r>
          </a:p>
          <a:p>
            <a:pPr>
              <a:buNone/>
            </a:pPr>
            <a:r>
              <a:rPr lang="cs-CZ" dirty="0" smtClean="0"/>
              <a:t>řád - </a:t>
            </a:r>
            <a:r>
              <a:rPr lang="cs-CZ" b="1" dirty="0" smtClean="0"/>
              <a:t>PLOUTVONOŽCI</a:t>
            </a:r>
          </a:p>
          <a:p>
            <a:pPr lvl="0"/>
            <a:r>
              <a:rPr lang="cs-CZ" dirty="0" smtClean="0"/>
              <a:t>žijí na mořském pobřeží</a:t>
            </a:r>
          </a:p>
          <a:p>
            <a:pPr lvl="0"/>
            <a:r>
              <a:rPr lang="cs-CZ" dirty="0" smtClean="0"/>
              <a:t>Přizpůsobeny životu ve vodě: končetiny přeměněny na ploutve, torpédovitý tvar těla, krátká a hustá srst</a:t>
            </a:r>
          </a:p>
          <a:p>
            <a:pPr lvl="0"/>
            <a:r>
              <a:rPr lang="cs-CZ" dirty="0" smtClean="0"/>
              <a:t>potrava: výhradní masožravci – </a:t>
            </a:r>
            <a:r>
              <a:rPr lang="cs-CZ" b="1" dirty="0" smtClean="0"/>
              <a:t>hlavně ryby</a:t>
            </a:r>
            <a:endParaRPr lang="cs-CZ" dirty="0" smtClean="0"/>
          </a:p>
          <a:p>
            <a:pPr lvl="0"/>
            <a:r>
              <a:rPr lang="cs-CZ" dirty="0" smtClean="0"/>
              <a:t>V době rozmnožování se sdružují do </a:t>
            </a:r>
            <a:r>
              <a:rPr lang="cs-CZ" b="1" dirty="0" smtClean="0"/>
              <a:t>kolonií.</a:t>
            </a:r>
            <a:endParaRPr lang="cs-CZ" dirty="0" smtClean="0"/>
          </a:p>
          <a:p>
            <a:pPr lvl="0">
              <a:buNone/>
            </a:pPr>
            <a:r>
              <a:rPr lang="cs-CZ" u="sng" dirty="0" smtClean="0"/>
              <a:t>Druhy</a:t>
            </a:r>
            <a:r>
              <a:rPr lang="cs-CZ" dirty="0" smtClean="0"/>
              <a:t>: lachtan jižní, mrož lední, tuleň obecný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není-li uvedeno jinak, vlastní práce autora</a:t>
            </a:r>
          </a:p>
          <a:p>
            <a:pPr>
              <a:buNone/>
            </a:pPr>
            <a:r>
              <a:rPr lang="cs-CZ" dirty="0" smtClean="0"/>
              <a:t>Obrázky použité v prezentaci jsou dostupné pod licencí Microsoft Office 2007.com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291</Words>
  <Application>Microsoft Office PowerPoint</Application>
  <PresentationFormat>Předvádění na obrazovce (4:3)</PresentationFormat>
  <Paragraphs>67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třída : SAVCI</vt:lpstr>
      <vt:lpstr>Charakteristika ploutvonožců: </vt:lpstr>
      <vt:lpstr>Prezentace aplikace PowerPoint</vt:lpstr>
      <vt:lpstr>ZÁSTUPCI PLOUTVONOŽCŮ:</vt:lpstr>
      <vt:lpstr>LACHTAN JIŽNÍ, HŘIVNATÝ</vt:lpstr>
      <vt:lpstr>MROŽ LEDNÍ</vt:lpstr>
      <vt:lpstr>TULEŇ OBECNÝ</vt:lpstr>
      <vt:lpstr>Proč musí člověk ploutvonožce chránit?</vt:lpstr>
      <vt:lpstr>Prezentace aplikace PowerPoint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třída : SAVCI</dc:title>
  <dc:creator>Jana Střížková</dc:creator>
  <cp:lastModifiedBy>Jana Střížková</cp:lastModifiedBy>
  <cp:revision>17</cp:revision>
  <dcterms:modified xsi:type="dcterms:W3CDTF">2013-06-22T20:04:41Z</dcterms:modified>
</cp:coreProperties>
</file>