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8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067" autoAdjust="0"/>
  </p:normalViewPr>
  <p:slideViewPr>
    <p:cSldViewPr>
      <p:cViewPr varScale="1">
        <p:scale>
          <a:sx n="54" d="100"/>
          <a:sy n="54" d="100"/>
        </p:scale>
        <p:origin x="-183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637667-FE98-490D-AF93-4E9E133BE3A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76E831-4515-4CFC-BF8C-010243EEB1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531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Křížovka – děti vyplňují políčka na papíry, pak společná kontrola na interaktivní tabuli. Řeší „chyták“ v tajence. Tajenka – PŘÍČESTÍ ČINNÉ.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6E831-4515-4CFC-BF8C-010243EEB18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85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Žáci si společně zopakují tvoření času minulého. Časují tato</a:t>
            </a:r>
            <a:r>
              <a:rPr lang="cs-CZ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slovesa v minulém čase.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76E831-4515-4CFC-BF8C-010243EEB18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630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13" Type="http://schemas.openxmlformats.org/officeDocument/2006/relationships/image" Target="../media/image7.wmf"/><Relationship Id="rId18" Type="http://schemas.openxmlformats.org/officeDocument/2006/relationships/image" Target="../media/image12.wmf"/><Relationship Id="rId3" Type="http://schemas.openxmlformats.org/officeDocument/2006/relationships/audio" Target="../media/media1.wav"/><Relationship Id="rId21" Type="http://schemas.openxmlformats.org/officeDocument/2006/relationships/image" Target="../media/image15.png"/><Relationship Id="rId7" Type="http://schemas.openxmlformats.org/officeDocument/2006/relationships/package" Target="../embeddings/List_aplikace_Microsoft_Excel1.xlsx"/><Relationship Id="rId12" Type="http://schemas.openxmlformats.org/officeDocument/2006/relationships/image" Target="../media/image6.wmf"/><Relationship Id="rId17" Type="http://schemas.openxmlformats.org/officeDocument/2006/relationships/image" Target="../media/image11.png"/><Relationship Id="rId2" Type="http://schemas.microsoft.com/office/2007/relationships/media" Target="../media/media1.wav"/><Relationship Id="rId16" Type="http://schemas.openxmlformats.org/officeDocument/2006/relationships/image" Target="../media/image10.jpeg"/><Relationship Id="rId20" Type="http://schemas.openxmlformats.org/officeDocument/2006/relationships/image" Target="../media/image14.wmf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11" Type="http://schemas.openxmlformats.org/officeDocument/2006/relationships/image" Target="../media/image5.wmf"/><Relationship Id="rId5" Type="http://schemas.openxmlformats.org/officeDocument/2006/relationships/notesSlide" Target="../notesSlides/notesSlide1.xml"/><Relationship Id="rId15" Type="http://schemas.openxmlformats.org/officeDocument/2006/relationships/image" Target="../media/image9.wmf"/><Relationship Id="rId10" Type="http://schemas.openxmlformats.org/officeDocument/2006/relationships/image" Target="../media/image4.jpeg"/><Relationship Id="rId19" Type="http://schemas.openxmlformats.org/officeDocument/2006/relationships/image" Target="../media/image13.jpeg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3.wmf"/><Relationship Id="rId1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529305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765224"/>
              </p:ext>
            </p:extLst>
          </p:nvPr>
        </p:nvGraphicFramePr>
        <p:xfrm>
          <a:off x="559412" y="220486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898014"/>
              </p:ext>
            </p:extLst>
          </p:nvPr>
        </p:nvGraphicFramePr>
        <p:xfrm>
          <a:off x="2816712" y="3140968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3293187"/>
              </p:ext>
            </p:extLst>
          </p:nvPr>
        </p:nvGraphicFramePr>
        <p:xfrm>
          <a:off x="848576" y="4869160"/>
          <a:ext cx="7775732" cy="487680"/>
        </p:xfrm>
        <a:graphic>
          <a:graphicData uri="http://schemas.openxmlformats.org/drawingml/2006/table">
            <a:tbl>
              <a:tblPr/>
              <a:tblGrid>
                <a:gridCol w="7775732"/>
              </a:tblGrid>
              <a:tr h="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VY_32_INOVACE_E06/59 </a:t>
                      </a:r>
                      <a:r>
                        <a:rPr lang="cs-CZ" sz="26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- Slovesa </a:t>
                      </a:r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– minulý </a:t>
                      </a:r>
                      <a:r>
                        <a:rPr lang="cs-CZ" sz="2600" b="1" baseline="0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čas 2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3325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6307876"/>
              </p:ext>
            </p:extLst>
          </p:nvPr>
        </p:nvGraphicFramePr>
        <p:xfrm>
          <a:off x="4139952" y="1268760"/>
          <a:ext cx="4886325" cy="5267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5" name="List" r:id="rId7" imgW="4886200" imgH="5267214" progId="Excel.Sheet.12">
                  <p:embed/>
                </p:oleObj>
              </mc:Choice>
              <mc:Fallback>
                <p:oleObj name="List" r:id="rId7" imgW="4886200" imgH="526721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139952" y="1268760"/>
                        <a:ext cx="4886325" cy="5267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5" name="Picture 1" descr="C:\Users\Petr Stránský\AppData\Local\Microsoft\Windows\Temporary Internet Files\Content.IE5\A2Z53IMX\MC9004344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85846">
            <a:off x="241127" y="283532"/>
            <a:ext cx="162848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etr Stránský\AppData\Local\Microsoft\Windows\Temporary Internet Files\Content.IE5\AM1I8PN9\MP90017948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769491"/>
            <a:ext cx="1698904" cy="111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 Stránský\AppData\Local\Microsoft\Windows\Temporary Internet Files\Content.IE5\JXTPS0YW\MC9002159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9766">
            <a:off x="415114" y="1462045"/>
            <a:ext cx="1608329" cy="1478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 Stránský\AppData\Local\Microsoft\Windows\Temporary Internet Files\Content.IE5\082JSL1Z\MC90032450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0"/>
            <a:ext cx="1832458" cy="117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 Stránský\AppData\Local\Microsoft\Windows\Temporary Internet Files\Content.IE5\A2Z53IMX\MC90035030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241" y="2204864"/>
            <a:ext cx="1819747" cy="101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 Stránský\AppData\Local\Microsoft\Windows\Temporary Internet Files\Content.IE5\QNLK9PFN\MC900438748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394" y="87884"/>
            <a:ext cx="1454371" cy="1090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etr Stránský\AppData\Local\Microsoft\Windows\Temporary Internet Files\Content.IE5\S7687CZ2\MC90023816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15618">
            <a:off x="165462" y="2880473"/>
            <a:ext cx="1480709" cy="1695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etr Stránský\AppData\Local\Microsoft\Windows\Temporary Internet Files\Content.IE5\J72M8EXU\MP900406700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483" y="44444"/>
            <a:ext cx="1701991" cy="113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etr Stránský\AppData\Local\Microsoft\Windows\Temporary Internet Files\Content.IE5\A2Z53IMX\MC900433913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27675">
            <a:off x="2604663" y="3062690"/>
            <a:ext cx="1331304" cy="133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etr Stránský\AppData\Local\Microsoft\Windows\Temporary Internet Files\Content.IE5\082JSL1Z\MC900237671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088" y="3356665"/>
            <a:ext cx="789160" cy="293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rozhlas.cz/_obrazek/503822--Obrazek--1-325x470p0.jpe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4701269"/>
            <a:ext cx="1325047" cy="191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etr Stránský\AppData\Local\Microsoft\Windows\Temporary Internet Files\Content.IE5\GVRSKRTT\MC900345823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1037">
            <a:off x="2597686" y="4297995"/>
            <a:ext cx="1329284" cy="1500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kočka.wav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913114" y="5959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49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9" dur="39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413508" y="524305"/>
            <a:ext cx="3770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05648" y="667150"/>
            <a:ext cx="607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91680" y="480279"/>
            <a:ext cx="3770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31917" y="675786"/>
            <a:ext cx="607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43" y="260648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46382" y="480279"/>
            <a:ext cx="607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54242" y="675786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78885" y="473811"/>
            <a:ext cx="5389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38096" y="453489"/>
            <a:ext cx="607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45956" y="667150"/>
            <a:ext cx="3770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083198" y="524305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É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90534" y="722313"/>
            <a:ext cx="6463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36866" y="453489"/>
            <a:ext cx="6463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7557" y="3109245"/>
            <a:ext cx="5516255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ospíchal jsem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0292" y="4365104"/>
            <a:ext cx="4028668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ěhali jste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90292" y="1844824"/>
            <a:ext cx="5165197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upovali jsme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0292" y="5661248"/>
            <a:ext cx="3513270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kákal jsi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9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9769597"/>
              </p:ext>
            </p:extLst>
          </p:nvPr>
        </p:nvGraphicFramePr>
        <p:xfrm>
          <a:off x="899592" y="1052736"/>
          <a:ext cx="6984776" cy="1526054"/>
        </p:xfrm>
        <a:graphic>
          <a:graphicData uri="http://schemas.openxmlformats.org/drawingml/2006/table">
            <a:tbl>
              <a:tblPr/>
              <a:tblGrid>
                <a:gridCol w="6984776"/>
              </a:tblGrid>
              <a:tr h="1526054">
                <a:tc>
                  <a:txBody>
                    <a:bodyPr/>
                    <a:lstStyle/>
                    <a:p>
                      <a:r>
                        <a:rPr lang="sv-SE" sz="26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Klipart </a:t>
                      </a:r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a zvuky </a:t>
                      </a:r>
                      <a:r>
                        <a:rPr lang="sv-SE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na</a:t>
                      </a:r>
                      <a:r>
                        <a:rPr lang="sv-SE" sz="26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:</a:t>
                      </a:r>
                      <a:endParaRPr lang="sv-SE" dirty="0">
                        <a:effectLst/>
                      </a:endParaRPr>
                    </a:p>
                    <a:p>
                      <a:r>
                        <a:rPr lang="sv-SE" sz="2200" u="sng" dirty="0">
                          <a:solidFill>
                            <a:srgbClr val="0000FF"/>
                          </a:solidFill>
                          <a:effectLst/>
                          <a:hlinkClick r:id="rId2"/>
                        </a:rPr>
                        <a:t>http://office.microsoft.com/cs-cz/images/?CTT=97</a:t>
                      </a:r>
                      <a:endParaRPr lang="sv-SE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8900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</TotalTime>
  <Words>87</Words>
  <Application>Microsoft Office PowerPoint</Application>
  <PresentationFormat>Předvádění na obrazovce (4:3)</PresentationFormat>
  <Paragraphs>26</Paragraphs>
  <Slides>4</Slides>
  <Notes>2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Aerodynamika</vt:lpstr>
      <vt:lpstr>List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 Stránský</dc:creator>
  <cp:lastModifiedBy>Petr Stránský</cp:lastModifiedBy>
  <cp:revision>11</cp:revision>
  <dcterms:created xsi:type="dcterms:W3CDTF">2011-03-29T21:26:06Z</dcterms:created>
  <dcterms:modified xsi:type="dcterms:W3CDTF">2012-03-14T18:03:21Z</dcterms:modified>
</cp:coreProperties>
</file>