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>
        <p:scale>
          <a:sx n="50" d="100"/>
          <a:sy n="50" d="100"/>
        </p:scale>
        <p:origin x="-1956" y="-4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717F481-C5E8-41D6-8039-32A8A902CB9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08D34EA-DBB0-45C5-A2C9-99FDE3F21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atakabinet.cz/cs/Vyukove-materialy-a-data/Matematika-a-jeji-aplikace/Vyukove-tabulky/Kruznice-a-kruh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8776" y="274638"/>
            <a:ext cx="7467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0"/>
            <a:ext cx="5773755" cy="82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36028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Definice kružnice a kruhu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734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Definice kružnice: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Označení kružnice…k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86" y="1628800"/>
            <a:ext cx="8856984" cy="3869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2383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Vzájemná poloha bodu a kružnice: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65" y="2564904"/>
            <a:ext cx="8736270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5388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Definice kruhu: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Označení kruhu…K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53" y="1513632"/>
            <a:ext cx="8958493" cy="3830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9991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Vzájemná poloha bodu a </a:t>
            </a:r>
            <a:r>
              <a:rPr lang="cs-CZ" dirty="0" smtClean="0">
                <a:solidFill>
                  <a:schemeClr val="tx1"/>
                </a:solidFill>
              </a:rPr>
              <a:t>kruhu: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85" y="2564904"/>
            <a:ext cx="8740429" cy="3873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5397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Procvičení</a:t>
            </a:r>
            <a:endParaRPr lang="cs-CZ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dirty="0" smtClean="0"/>
                  <a:t>1. Urči body, které náleží kružnici a zapiš. 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U </a:t>
                </a:r>
                <a14:m>
                  <m:oMath xmlns:m="http://schemas.openxmlformats.org/officeDocument/2006/math"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∈</m:t>
                    </m:r>
                  </m:oMath>
                </a14:m>
                <a:r>
                  <a:rPr lang="cs-CZ" dirty="0" smtClean="0">
                    <a:solidFill>
                      <a:srgbClr val="FF0000"/>
                    </a:solidFill>
                  </a:rPr>
                  <a:t>k, X </a:t>
                </a:r>
                <a14:m>
                  <m:oMath xmlns:m="http://schemas.openxmlformats.org/officeDocument/2006/math"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∈</m:t>
                    </m:r>
                  </m:oMath>
                </a14:m>
                <a:r>
                  <a:rPr lang="cs-CZ" dirty="0">
                    <a:solidFill>
                      <a:srgbClr val="FF0000"/>
                    </a:solidFill>
                  </a:rPr>
                  <a:t> k</a:t>
                </a: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1224" t="-10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152775"/>
            <a:ext cx="4000500" cy="370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4"/>
          <p:cNvCxnSpPr/>
          <p:nvPr/>
        </p:nvCxnSpPr>
        <p:spPr>
          <a:xfrm flipV="1">
            <a:off x="5220072" y="4581128"/>
            <a:ext cx="288032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5522327" y="4347347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3563888" y="3645024"/>
            <a:ext cx="20005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563888" y="3645024"/>
            <a:ext cx="20005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763938" y="3563724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Y</a:t>
            </a:r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5220072" y="6453336"/>
            <a:ext cx="144016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5220072" y="6453336"/>
            <a:ext cx="144016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371276" y="6354386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  <p:cxnSp>
        <p:nvCxnSpPr>
          <p:cNvPr id="18" name="Přímá spojnice 17"/>
          <p:cNvCxnSpPr/>
          <p:nvPr/>
        </p:nvCxnSpPr>
        <p:spPr>
          <a:xfrm flipV="1">
            <a:off x="2555776" y="6354386"/>
            <a:ext cx="144016" cy="1846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101678" y="642159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09849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Procvičení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dirty="0" smtClean="0"/>
                  <a:t>2. </a:t>
                </a:r>
                <a:r>
                  <a:rPr lang="cs-CZ" dirty="0"/>
                  <a:t>Urči body, které náleží </a:t>
                </a:r>
                <a:r>
                  <a:rPr lang="cs-CZ" dirty="0" smtClean="0"/>
                  <a:t>kruhu </a:t>
                </a:r>
                <a:r>
                  <a:rPr lang="cs-CZ" dirty="0"/>
                  <a:t>a zapiš. 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</a:rPr>
                  <a:t>Y </a:t>
                </a:r>
                <a14:m>
                  <m:oMath xmlns:m="http://schemas.openxmlformats.org/officeDocument/2006/math">
                    <m:r>
                      <a:rPr lang="cs-CZ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 smtClean="0">
                    <a:solidFill>
                      <a:srgbClr val="FF0000"/>
                    </a:solidFill>
                  </a:rPr>
                  <a:t>K, X </a:t>
                </a:r>
                <a14:m>
                  <m:oMath xmlns:m="http://schemas.openxmlformats.org/officeDocument/2006/math">
                    <m:r>
                      <a:rPr lang="cs-CZ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∈</m:t>
                    </m:r>
                  </m:oMath>
                </a14:m>
                <a:r>
                  <a:rPr lang="cs-CZ" dirty="0" smtClean="0">
                    <a:solidFill>
                      <a:srgbClr val="FF0000"/>
                    </a:solidFill>
                  </a:rPr>
                  <a:t> K</a:t>
                </a:r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1224" t="-10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52936"/>
            <a:ext cx="3943350" cy="370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4"/>
          <p:cNvCxnSpPr/>
          <p:nvPr/>
        </p:nvCxnSpPr>
        <p:spPr>
          <a:xfrm flipV="1">
            <a:off x="5076056" y="4581128"/>
            <a:ext cx="144016" cy="1244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076056" y="4581128"/>
            <a:ext cx="144016" cy="1244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5172681" y="4492004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  <p:cxnSp>
        <p:nvCxnSpPr>
          <p:cNvPr id="10" name="Přímá spojnice 9"/>
          <p:cNvCxnSpPr/>
          <p:nvPr/>
        </p:nvCxnSpPr>
        <p:spPr>
          <a:xfrm flipV="1">
            <a:off x="4716016" y="3068960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4932040" y="2852936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5724128" y="6165304"/>
            <a:ext cx="216024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5724128" y="6165304"/>
            <a:ext cx="216024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890562" y="6124654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815201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Zdroje materiálů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www.datakabinet.cz/cs/Vyukove-materialy-a-data/Matematika-a-jeji-aplikace/Vyukove-tabulky/Kruznice-a-kruh.html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mtClean="0"/>
              <a:t>archiv autora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8032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57</TotalTime>
  <Words>42</Words>
  <Application>Microsoft Office PowerPoint</Application>
  <PresentationFormat>Předvádění na obrazovce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Definice kružnice a kruhu</vt:lpstr>
      <vt:lpstr>Definice kružnice:</vt:lpstr>
      <vt:lpstr>Vzájemná poloha bodu a kružnice:</vt:lpstr>
      <vt:lpstr>Definice kruhu:</vt:lpstr>
      <vt:lpstr>Vzájemná poloha bodu a kruhu:</vt:lpstr>
      <vt:lpstr>Procvičení</vt:lpstr>
      <vt:lpstr>Procvičení</vt:lpstr>
      <vt:lpstr>Zdroje materiálů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Eva</dc:creator>
  <cp:lastModifiedBy>Jana</cp:lastModifiedBy>
  <cp:revision>19</cp:revision>
  <dcterms:created xsi:type="dcterms:W3CDTF">2013-01-16T13:25:16Z</dcterms:created>
  <dcterms:modified xsi:type="dcterms:W3CDTF">2013-05-24T12:38:10Z</dcterms:modified>
</cp:coreProperties>
</file>