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7B92F-FD3B-48B2-ABC0-099CEB209E4B}" type="datetimeFigureOut">
              <a:rPr lang="cs-CZ" smtClean="0"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4A70-77EB-4C26-AC87-FA7BF4E3C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7B92F-FD3B-48B2-ABC0-099CEB209E4B}" type="datetimeFigureOut">
              <a:rPr lang="cs-CZ" smtClean="0"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4A70-77EB-4C26-AC87-FA7BF4E3C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7B92F-FD3B-48B2-ABC0-099CEB209E4B}" type="datetimeFigureOut">
              <a:rPr lang="cs-CZ" smtClean="0"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4A70-77EB-4C26-AC87-FA7BF4E3C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7B92F-FD3B-48B2-ABC0-099CEB209E4B}" type="datetimeFigureOut">
              <a:rPr lang="cs-CZ" smtClean="0"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4A70-77EB-4C26-AC87-FA7BF4E3C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7B92F-FD3B-48B2-ABC0-099CEB209E4B}" type="datetimeFigureOut">
              <a:rPr lang="cs-CZ" smtClean="0"/>
              <a:t>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4A70-77EB-4C26-AC87-FA7BF4E3C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7B92F-FD3B-48B2-ABC0-099CEB209E4B}" type="datetimeFigureOut">
              <a:rPr lang="cs-CZ" smtClean="0"/>
              <a:t>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4A70-77EB-4C26-AC87-FA7BF4E3C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7B92F-FD3B-48B2-ABC0-099CEB209E4B}" type="datetimeFigureOut">
              <a:rPr lang="cs-CZ" smtClean="0"/>
              <a:t>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4A70-77EB-4C26-AC87-FA7BF4E3C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7B92F-FD3B-48B2-ABC0-099CEB209E4B}" type="datetimeFigureOut">
              <a:rPr lang="cs-CZ" smtClean="0"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4A70-77EB-4C26-AC87-FA7BF4E3C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7B92F-FD3B-48B2-ABC0-099CEB209E4B}" type="datetimeFigureOut">
              <a:rPr lang="cs-CZ" smtClean="0"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4A70-77EB-4C26-AC87-FA7BF4E3C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7B92F-FD3B-48B2-ABC0-099CEB209E4B}" type="datetimeFigureOut">
              <a:rPr lang="cs-CZ" smtClean="0"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4A70-77EB-4C26-AC87-FA7BF4E3C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7B92F-FD3B-48B2-ABC0-099CEB209E4B}" type="datetimeFigureOut">
              <a:rPr lang="cs-CZ" smtClean="0"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4A70-77EB-4C26-AC87-FA7BF4E3C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87B92F-FD3B-48B2-ABC0-099CEB209E4B}" type="datetimeFigureOut">
              <a:rPr lang="cs-CZ" smtClean="0"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054A70-77EB-4C26-AC87-FA7BF4E3CBB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180218" y="0"/>
            <a:ext cx="8712262" cy="6400221"/>
            <a:chOff x="467544" y="500798"/>
            <a:chExt cx="8712262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xmlns="" val="4135597436"/>
                </p:ext>
              </p:extLst>
            </p:nvPr>
          </p:nvGraphicFramePr>
          <p:xfrm>
            <a:off x="682862" y="1409518"/>
            <a:ext cx="8496944" cy="3936027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503929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444324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VY_32_INOVACE_XIII_Př2_10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Hana Havlová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Přírodopis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Botanika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Šestý, sedmý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10.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 určen pro výklad, zápis a procvičení učiva.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BOTANIKA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284984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 věda o rostlinách</a:t>
            </a:r>
          </a:p>
          <a:p>
            <a:pPr algn="ctr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Význam rostlin: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dodávají kyslík (fotosyntéza)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jsou základem potravy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zvlhčují ovzduší, zachycují prach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zpev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ň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ují břehy, stráně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dřevařství, lékařství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Pracujte ve dvojicích: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Vypiš aspoň 5 rostlin důležitých pro lidskou obživu.</a:t>
            </a:r>
          </a:p>
          <a:p>
            <a:pPr marL="514350" indent="-514350">
              <a:buAutoNum type="alphaLcParenR"/>
            </a:pPr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514350" indent="-514350">
              <a:buAutoNum type="alphaLcParenR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Které rostliny jsou vysazovány kvůli dřevu? (5př.)</a:t>
            </a:r>
          </a:p>
          <a:p>
            <a:pPr marL="514350" indent="-514350">
              <a:buAutoNum type="alphaLcParenR"/>
            </a:pPr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514350" indent="-514350">
              <a:buAutoNum type="alphaLcParenR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Vypiš co nejvíce léčivých bylin.</a:t>
            </a:r>
          </a:p>
          <a:p>
            <a:pPr marL="514350" indent="-514350">
              <a:buAutoNum type="alphaLcParenR"/>
            </a:pPr>
            <a:endParaRPr lang="cs-CZ" sz="2800" dirty="0" smtClean="0"/>
          </a:p>
          <a:p>
            <a:pPr marL="514350" indent="-514350">
              <a:buAutoNum type="alphaLcParenR"/>
            </a:pP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Vyber pojem, který mezi ostatní nepatří: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132856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jedle–buk–smrk–olše–bříza–kopretina-borovice</a:t>
            </a:r>
          </a:p>
          <a:p>
            <a:pPr marL="514350" indent="-514350">
              <a:buAutoNum type="arabicPeriod"/>
            </a:pPr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hrušeň-banánovník-třešeň-meruňka-jabloň-švestka</a:t>
            </a:r>
          </a:p>
          <a:p>
            <a:pPr marL="514350" indent="-514350">
              <a:buAutoNum type="arabicPeriod"/>
            </a:pPr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mrkev-řepka-hrách-kopřiva-žito-brambory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Řešení:</a:t>
            </a:r>
            <a:r>
              <a:rPr lang="cs-CZ" dirty="0" smtClean="0"/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a) kopretina (není dřevina)</a:t>
            </a:r>
          </a:p>
          <a:p>
            <a:pPr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		b) banánovník (je cizokrajný)</a:t>
            </a:r>
          </a:p>
          <a:p>
            <a:pPr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		c) kopřiva (není užitková)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Vylušti přesmyčky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CHORIDEJ</a:t>
            </a:r>
            <a:r>
              <a:rPr lang="cs-CZ" dirty="0" smtClean="0"/>
              <a:t>	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(krásná tropická květina)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DŘÍMON</a:t>
            </a:r>
            <a:r>
              <a:rPr lang="cs-CZ" dirty="0" smtClean="0"/>
              <a:t>	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(opadavý jehličnan)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LÍNKEN</a:t>
            </a:r>
            <a:r>
              <a:rPr lang="cs-CZ" dirty="0" smtClean="0"/>
              <a:t>	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(vodní kvetoucí rostlina)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KVIČKADŘE</a:t>
            </a:r>
            <a:r>
              <a:rPr lang="cs-CZ" dirty="0" smtClean="0"/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(štiplavá kořenová zelenina)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SKUTAK</a:t>
            </a:r>
            <a:r>
              <a:rPr lang="cs-CZ" dirty="0" smtClean="0"/>
              <a:t>	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(pouštní rostlina)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Správné řešení:</a:t>
            </a:r>
            <a:r>
              <a:rPr lang="cs-CZ" dirty="0" smtClean="0"/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ORCHIDEJ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	MODŘÍN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LEKNÍN</a:t>
            </a:r>
          </a:p>
          <a:p>
            <a:pPr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			ŘEDKVIČKA</a:t>
            </a: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				KAKTUS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Kde rostou?</a:t>
            </a:r>
            <a:b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(utvoř dvojice)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les			traviny</a:t>
            </a:r>
          </a:p>
          <a:p>
            <a:pPr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pole			rákosí</a:t>
            </a:r>
          </a:p>
          <a:p>
            <a:pPr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louka			jabloň</a:t>
            </a:r>
          </a:p>
          <a:p>
            <a:pPr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rybník		borůvka</a:t>
            </a:r>
          </a:p>
          <a:p>
            <a:pPr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sad			vlčí mák</a:t>
            </a:r>
            <a:r>
              <a:rPr lang="cs-CZ" dirty="0" smtClean="0"/>
              <a:t>		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Správné řešení:</a:t>
            </a:r>
            <a:r>
              <a:rPr lang="cs-CZ" dirty="0" smtClean="0"/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les - borůvka</a:t>
            </a:r>
          </a:p>
          <a:p>
            <a:pPr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			pole – vlčí mák</a:t>
            </a:r>
          </a:p>
          <a:p>
            <a:pPr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			louka – traviny</a:t>
            </a:r>
          </a:p>
          <a:p>
            <a:pPr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			rybník – rákosí</a:t>
            </a:r>
          </a:p>
          <a:p>
            <a:pPr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			sad - jabloň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147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BOTANIKA</vt:lpstr>
      <vt:lpstr>Význam rostlin:</vt:lpstr>
      <vt:lpstr>Pracujte ve dvojicích:</vt:lpstr>
      <vt:lpstr>Vyber pojem, který mezi ostatní nepatří:</vt:lpstr>
      <vt:lpstr>Snímek 6</vt:lpstr>
      <vt:lpstr>Vylušti přesmyčky</vt:lpstr>
      <vt:lpstr>Snímek 8</vt:lpstr>
      <vt:lpstr>Kde rostou? (utvoř dvojice)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Luděk Havel</dc:creator>
  <cp:lastModifiedBy>Luděk Havel</cp:lastModifiedBy>
  <cp:revision>4</cp:revision>
  <dcterms:created xsi:type="dcterms:W3CDTF">2013-07-04T16:57:22Z</dcterms:created>
  <dcterms:modified xsi:type="dcterms:W3CDTF">2013-07-04T17:27:08Z</dcterms:modified>
</cp:coreProperties>
</file>