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56" r:id="rId2"/>
    <p:sldId id="274" r:id="rId3"/>
    <p:sldId id="275" r:id="rId4"/>
    <p:sldId id="267" r:id="rId5"/>
    <p:sldId id="279" r:id="rId6"/>
    <p:sldId id="280" r:id="rId7"/>
    <p:sldId id="281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CC"/>
    <a:srgbClr val="FF9900"/>
    <a:srgbClr val="FFFF00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83143" autoAdjust="0"/>
  </p:normalViewPr>
  <p:slideViewPr>
    <p:cSldViewPr>
      <p:cViewPr varScale="1">
        <p:scale>
          <a:sx n="73" d="100"/>
          <a:sy n="73" d="100"/>
        </p:scale>
        <p:origin x="-139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5036E5-B2CD-4B2D-879E-57715EB9160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122F5F2-BC1A-4C96-A7EC-51C25C4C54D9}">
      <dgm:prSet custT="1"/>
      <dgm:spPr/>
      <dgm:t>
        <a:bodyPr/>
        <a:lstStyle/>
        <a:p>
          <a:pPr algn="ctr" rtl="0"/>
          <a:r>
            <a:rPr lang="cs-CZ" sz="1800" b="1" smtClean="0"/>
            <a:t>VY_32_INOVACE_02_NÁSOBENÍ </a:t>
          </a:r>
          <a:r>
            <a:rPr lang="cs-CZ" sz="1800" b="1" dirty="0" smtClean="0"/>
            <a:t>A DĚLENÍ ČÍSLEM 3</a:t>
          </a:r>
          <a:endParaRPr lang="cs-CZ" dirty="0" smtClean="0"/>
        </a:p>
      </dgm:t>
    </dgm:pt>
    <dgm:pt modelId="{6BD6E96B-1E89-447E-9FB3-69CFD52370E9}" type="parTrans" cxnId="{3FA6EA4E-B68A-4DF0-8FC2-4B59E50A548D}">
      <dgm:prSet/>
      <dgm:spPr/>
      <dgm:t>
        <a:bodyPr/>
        <a:lstStyle/>
        <a:p>
          <a:endParaRPr lang="cs-CZ"/>
        </a:p>
      </dgm:t>
    </dgm:pt>
    <dgm:pt modelId="{7B85CF1B-2590-49A6-BE7C-176D619BB2DB}" type="sibTrans" cxnId="{3FA6EA4E-B68A-4DF0-8FC2-4B59E50A548D}">
      <dgm:prSet/>
      <dgm:spPr/>
      <dgm:t>
        <a:bodyPr/>
        <a:lstStyle/>
        <a:p>
          <a:endParaRPr lang="cs-CZ"/>
        </a:p>
      </dgm:t>
    </dgm:pt>
    <dgm:pt modelId="{D06CD488-0978-43C5-B325-5145E95ACEF6}">
      <dgm:prSet/>
      <dgm:spPr/>
      <dgm:t>
        <a:bodyPr/>
        <a:lstStyle/>
        <a:p>
          <a:pPr algn="ctr" rtl="0"/>
          <a:r>
            <a:rPr lang="cs-CZ" b="1" smtClean="0"/>
            <a:t>Autor DUM: </a:t>
          </a:r>
          <a:r>
            <a:rPr lang="cs-CZ" dirty="0" smtClean="0"/>
            <a:t>Mgr. Kateřina Gajdošová</a:t>
          </a:r>
        </a:p>
      </dgm:t>
    </dgm:pt>
    <dgm:pt modelId="{3A0973B8-1113-446C-A445-FA579E7516F6}" type="parTrans" cxnId="{F1B05F9A-06A6-4864-9755-29E6A29FE2E7}">
      <dgm:prSet/>
      <dgm:spPr/>
      <dgm:t>
        <a:bodyPr/>
        <a:lstStyle/>
        <a:p>
          <a:endParaRPr lang="cs-CZ"/>
        </a:p>
      </dgm:t>
    </dgm:pt>
    <dgm:pt modelId="{A41AC0D1-2913-445E-A294-500E461DADC7}" type="sibTrans" cxnId="{F1B05F9A-06A6-4864-9755-29E6A29FE2E7}">
      <dgm:prSet/>
      <dgm:spPr/>
      <dgm:t>
        <a:bodyPr/>
        <a:lstStyle/>
        <a:p>
          <a:endParaRPr lang="cs-CZ"/>
        </a:p>
      </dgm:t>
    </dgm:pt>
    <dgm:pt modelId="{BA926967-4E5D-4653-96F5-B489B8B22C54}">
      <dgm:prSet/>
      <dgm:spPr/>
      <dgm:t>
        <a:bodyPr/>
        <a:lstStyle/>
        <a:p>
          <a:pPr algn="ctr" rtl="0"/>
          <a:r>
            <a:rPr lang="cs-CZ" b="1" dirty="0" smtClean="0"/>
            <a:t>Škola: </a:t>
          </a:r>
          <a:r>
            <a:rPr lang="cs-CZ" dirty="0" smtClean="0"/>
            <a:t>ZŠ a MŠ Stará Červená Voda, příspěvková organizace, 79053  Stará Červená Voda 164</a:t>
          </a:r>
        </a:p>
      </dgm:t>
    </dgm:pt>
    <dgm:pt modelId="{0B3EAEEB-F4B2-4CED-8735-3BA1ED3A11FA}" type="parTrans" cxnId="{D2D421B7-C744-4F4E-87AF-8D40FFF78272}">
      <dgm:prSet/>
      <dgm:spPr/>
      <dgm:t>
        <a:bodyPr/>
        <a:lstStyle/>
        <a:p>
          <a:endParaRPr lang="cs-CZ"/>
        </a:p>
      </dgm:t>
    </dgm:pt>
    <dgm:pt modelId="{28986BDB-2F1D-4970-BE35-DE74671F6566}" type="sibTrans" cxnId="{D2D421B7-C744-4F4E-87AF-8D40FFF78272}">
      <dgm:prSet/>
      <dgm:spPr/>
      <dgm:t>
        <a:bodyPr/>
        <a:lstStyle/>
        <a:p>
          <a:endParaRPr lang="cs-CZ"/>
        </a:p>
      </dgm:t>
    </dgm:pt>
    <dgm:pt modelId="{847886D4-C74A-4A5F-9716-7D8A367E31C7}">
      <dgm:prSet/>
      <dgm:spPr/>
      <dgm:t>
        <a:bodyPr/>
        <a:lstStyle/>
        <a:p>
          <a:pPr algn="ctr" rtl="0"/>
          <a:r>
            <a:rPr lang="cs-CZ" dirty="0" smtClean="0"/>
            <a:t>Vytvořeno v rámci v projektu „EU peníze školám“</a:t>
          </a:r>
        </a:p>
      </dgm:t>
    </dgm:pt>
    <dgm:pt modelId="{5EF12724-7DE5-45F5-9057-75A73A61C782}" type="parTrans" cxnId="{45CE91E3-3588-435F-9637-94C5B180626D}">
      <dgm:prSet/>
      <dgm:spPr/>
      <dgm:t>
        <a:bodyPr/>
        <a:lstStyle/>
        <a:p>
          <a:endParaRPr lang="cs-CZ"/>
        </a:p>
      </dgm:t>
    </dgm:pt>
    <dgm:pt modelId="{5E5F271D-AFA3-46D3-88FE-1F524D60155E}" type="sibTrans" cxnId="{45CE91E3-3588-435F-9637-94C5B180626D}">
      <dgm:prSet/>
      <dgm:spPr/>
      <dgm:t>
        <a:bodyPr/>
        <a:lstStyle/>
        <a:p>
          <a:endParaRPr lang="cs-CZ"/>
        </a:p>
      </dgm:t>
    </dgm:pt>
    <dgm:pt modelId="{E8A81FBC-B71F-4A75-AF23-91A1F078347D}">
      <dgm:prSet/>
      <dgm:spPr/>
      <dgm:t>
        <a:bodyPr/>
        <a:lstStyle/>
        <a:p>
          <a:pPr algn="ctr" rtl="0"/>
          <a:r>
            <a:rPr lang="cs-CZ" b="1" dirty="0" smtClean="0"/>
            <a:t>OP VK oblast podpory 1.4 s názvem Zlepšení podmínek pro vzdělávání na základních školách</a:t>
          </a:r>
          <a:endParaRPr lang="cs-CZ" dirty="0" smtClean="0"/>
        </a:p>
      </dgm:t>
    </dgm:pt>
    <dgm:pt modelId="{52F64A97-B963-4BE7-BC28-559E116E66E0}" type="parTrans" cxnId="{C87D3810-BF98-4458-8351-144D57A299DC}">
      <dgm:prSet/>
      <dgm:spPr/>
      <dgm:t>
        <a:bodyPr/>
        <a:lstStyle/>
        <a:p>
          <a:endParaRPr lang="cs-CZ"/>
        </a:p>
      </dgm:t>
    </dgm:pt>
    <dgm:pt modelId="{30279F21-6F7B-4857-8D42-004CB8D3AB85}" type="sibTrans" cxnId="{C87D3810-BF98-4458-8351-144D57A299DC}">
      <dgm:prSet/>
      <dgm:spPr/>
      <dgm:t>
        <a:bodyPr/>
        <a:lstStyle/>
        <a:p>
          <a:endParaRPr lang="cs-CZ"/>
        </a:p>
      </dgm:t>
    </dgm:pt>
    <dgm:pt modelId="{5170F11C-77C6-4849-AE9E-4C9F6DEE023C}" type="pres">
      <dgm:prSet presAssocID="{BB5036E5-B2CD-4B2D-879E-57715EB9160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944341AA-D28A-4AFE-9541-E31AF46C6725}" type="pres">
      <dgm:prSet presAssocID="{A122F5F2-BC1A-4C96-A7EC-51C25C4C54D9}" presName="circle1" presStyleLbl="node1" presStyleIdx="0" presStyleCnt="5"/>
      <dgm:spPr/>
      <dgm:t>
        <a:bodyPr/>
        <a:lstStyle/>
        <a:p>
          <a:endParaRPr lang="cs-CZ"/>
        </a:p>
      </dgm:t>
    </dgm:pt>
    <dgm:pt modelId="{E4A03499-B01C-46D9-8EA8-9AEF382BA875}" type="pres">
      <dgm:prSet presAssocID="{A122F5F2-BC1A-4C96-A7EC-51C25C4C54D9}" presName="space" presStyleCnt="0"/>
      <dgm:spPr/>
    </dgm:pt>
    <dgm:pt modelId="{93129C73-C812-4A26-8A3D-77A55B0E3906}" type="pres">
      <dgm:prSet presAssocID="{A122F5F2-BC1A-4C96-A7EC-51C25C4C54D9}" presName="rect1" presStyleLbl="alignAcc1" presStyleIdx="0" presStyleCnt="5" custLinFactNeighborX="1149"/>
      <dgm:spPr/>
      <dgm:t>
        <a:bodyPr/>
        <a:lstStyle/>
        <a:p>
          <a:endParaRPr lang="cs-CZ"/>
        </a:p>
      </dgm:t>
    </dgm:pt>
    <dgm:pt modelId="{8762D6AE-F52C-4252-AF08-E739332A4774}" type="pres">
      <dgm:prSet presAssocID="{D06CD488-0978-43C5-B325-5145E95ACEF6}" presName="vertSpace2" presStyleLbl="node1" presStyleIdx="0" presStyleCnt="5"/>
      <dgm:spPr/>
    </dgm:pt>
    <dgm:pt modelId="{C94095FD-4789-47C0-8332-ADD0B2D0DFC5}" type="pres">
      <dgm:prSet presAssocID="{D06CD488-0978-43C5-B325-5145E95ACEF6}" presName="circle2" presStyleLbl="node1" presStyleIdx="1" presStyleCnt="5"/>
      <dgm:spPr/>
    </dgm:pt>
    <dgm:pt modelId="{560C06D1-4C0B-4501-AB79-C9189099A21E}" type="pres">
      <dgm:prSet presAssocID="{D06CD488-0978-43C5-B325-5145E95ACEF6}" presName="rect2" presStyleLbl="alignAcc1" presStyleIdx="1" presStyleCnt="5"/>
      <dgm:spPr/>
      <dgm:t>
        <a:bodyPr/>
        <a:lstStyle/>
        <a:p>
          <a:endParaRPr lang="cs-CZ"/>
        </a:p>
      </dgm:t>
    </dgm:pt>
    <dgm:pt modelId="{189E6E84-874C-46C6-ACCB-8657012F0BB3}" type="pres">
      <dgm:prSet presAssocID="{BA926967-4E5D-4653-96F5-B489B8B22C54}" presName="vertSpace3" presStyleLbl="node1" presStyleIdx="1" presStyleCnt="5"/>
      <dgm:spPr/>
    </dgm:pt>
    <dgm:pt modelId="{CA2B3F5B-EED8-459A-945B-FEAB5C004A2C}" type="pres">
      <dgm:prSet presAssocID="{BA926967-4E5D-4653-96F5-B489B8B22C54}" presName="circle3" presStyleLbl="node1" presStyleIdx="2" presStyleCnt="5"/>
      <dgm:spPr/>
    </dgm:pt>
    <dgm:pt modelId="{679C96CC-AFC2-4EB8-ADF6-5463B79A3EB0}" type="pres">
      <dgm:prSet presAssocID="{BA926967-4E5D-4653-96F5-B489B8B22C54}" presName="rect3" presStyleLbl="alignAcc1" presStyleIdx="2" presStyleCnt="5"/>
      <dgm:spPr/>
      <dgm:t>
        <a:bodyPr/>
        <a:lstStyle/>
        <a:p>
          <a:endParaRPr lang="cs-CZ"/>
        </a:p>
      </dgm:t>
    </dgm:pt>
    <dgm:pt modelId="{C4EECD44-0692-4573-8824-45FCEEF1E9F8}" type="pres">
      <dgm:prSet presAssocID="{847886D4-C74A-4A5F-9716-7D8A367E31C7}" presName="vertSpace4" presStyleLbl="node1" presStyleIdx="2" presStyleCnt="5"/>
      <dgm:spPr/>
    </dgm:pt>
    <dgm:pt modelId="{A9293434-F376-4C01-86B8-589ECA459EAF}" type="pres">
      <dgm:prSet presAssocID="{847886D4-C74A-4A5F-9716-7D8A367E31C7}" presName="circle4" presStyleLbl="node1" presStyleIdx="3" presStyleCnt="5"/>
      <dgm:spPr/>
    </dgm:pt>
    <dgm:pt modelId="{24DBD1D7-32F2-45A8-86CA-D5A00AB7BE63}" type="pres">
      <dgm:prSet presAssocID="{847886D4-C74A-4A5F-9716-7D8A367E31C7}" presName="rect4" presStyleLbl="alignAcc1" presStyleIdx="3" presStyleCnt="5"/>
      <dgm:spPr/>
      <dgm:t>
        <a:bodyPr/>
        <a:lstStyle/>
        <a:p>
          <a:endParaRPr lang="cs-CZ"/>
        </a:p>
      </dgm:t>
    </dgm:pt>
    <dgm:pt modelId="{7107268A-56FF-472A-AE7B-74D441C92F94}" type="pres">
      <dgm:prSet presAssocID="{E8A81FBC-B71F-4A75-AF23-91A1F078347D}" presName="vertSpace5" presStyleLbl="node1" presStyleIdx="3" presStyleCnt="5"/>
      <dgm:spPr/>
    </dgm:pt>
    <dgm:pt modelId="{E4EA6453-9D12-4989-81C2-304BA12E131B}" type="pres">
      <dgm:prSet presAssocID="{E8A81FBC-B71F-4A75-AF23-91A1F078347D}" presName="circle5" presStyleLbl="node1" presStyleIdx="4" presStyleCnt="5"/>
      <dgm:spPr/>
    </dgm:pt>
    <dgm:pt modelId="{E9D2BD1F-7F35-4655-9025-E305364517D0}" type="pres">
      <dgm:prSet presAssocID="{E8A81FBC-B71F-4A75-AF23-91A1F078347D}" presName="rect5" presStyleLbl="alignAcc1" presStyleIdx="4" presStyleCnt="5"/>
      <dgm:spPr/>
      <dgm:t>
        <a:bodyPr/>
        <a:lstStyle/>
        <a:p>
          <a:endParaRPr lang="cs-CZ"/>
        </a:p>
      </dgm:t>
    </dgm:pt>
    <dgm:pt modelId="{921ADD95-C49D-4741-A3BE-04524252EB9A}" type="pres">
      <dgm:prSet presAssocID="{A122F5F2-BC1A-4C96-A7EC-51C25C4C54D9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0CBFD7C-38E1-4CD1-AC1F-DF89F415CD59}" type="pres">
      <dgm:prSet presAssocID="{D06CD488-0978-43C5-B325-5145E95ACEF6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40FD10B-1F0B-4826-9C9A-FB96FA6B1997}" type="pres">
      <dgm:prSet presAssocID="{BA926967-4E5D-4653-96F5-B489B8B22C5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5231E5F-0057-41BE-BB04-F235D9B9EFCC}" type="pres">
      <dgm:prSet presAssocID="{847886D4-C74A-4A5F-9716-7D8A367E31C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0CB7A8-5C6E-4346-A6F8-BD370B143E5D}" type="pres">
      <dgm:prSet presAssocID="{E8A81FBC-B71F-4A75-AF23-91A1F078347D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77BDFB7-3D23-4BE2-8360-617E8423417A}" type="presOf" srcId="{D06CD488-0978-43C5-B325-5145E95ACEF6}" destId="{560C06D1-4C0B-4501-AB79-C9189099A21E}" srcOrd="0" destOrd="0" presId="urn:microsoft.com/office/officeart/2005/8/layout/target3"/>
    <dgm:cxn modelId="{EFF01ACE-1258-4ED0-A16D-74C05C4D6D01}" type="presOf" srcId="{BB5036E5-B2CD-4B2D-879E-57715EB91603}" destId="{5170F11C-77C6-4849-AE9E-4C9F6DEE023C}" srcOrd="0" destOrd="0" presId="urn:microsoft.com/office/officeart/2005/8/layout/target3"/>
    <dgm:cxn modelId="{3779E021-758C-4852-93F4-2B6E393D3440}" type="presOf" srcId="{E8A81FBC-B71F-4A75-AF23-91A1F078347D}" destId="{E9D2BD1F-7F35-4655-9025-E305364517D0}" srcOrd="0" destOrd="0" presId="urn:microsoft.com/office/officeart/2005/8/layout/target3"/>
    <dgm:cxn modelId="{094F536B-E092-46F6-BAE7-AB358A2DAD27}" type="presOf" srcId="{BA926967-4E5D-4653-96F5-B489B8B22C54}" destId="{740FD10B-1F0B-4826-9C9A-FB96FA6B1997}" srcOrd="1" destOrd="0" presId="urn:microsoft.com/office/officeart/2005/8/layout/target3"/>
    <dgm:cxn modelId="{35F091EB-2B17-4241-8578-F5143F66492C}" type="presOf" srcId="{847886D4-C74A-4A5F-9716-7D8A367E31C7}" destId="{24DBD1D7-32F2-45A8-86CA-D5A00AB7BE63}" srcOrd="0" destOrd="0" presId="urn:microsoft.com/office/officeart/2005/8/layout/target3"/>
    <dgm:cxn modelId="{F1B05F9A-06A6-4864-9755-29E6A29FE2E7}" srcId="{BB5036E5-B2CD-4B2D-879E-57715EB91603}" destId="{D06CD488-0978-43C5-B325-5145E95ACEF6}" srcOrd="1" destOrd="0" parTransId="{3A0973B8-1113-446C-A445-FA579E7516F6}" sibTransId="{A41AC0D1-2913-445E-A294-500E461DADC7}"/>
    <dgm:cxn modelId="{45CE91E3-3588-435F-9637-94C5B180626D}" srcId="{BB5036E5-B2CD-4B2D-879E-57715EB91603}" destId="{847886D4-C74A-4A5F-9716-7D8A367E31C7}" srcOrd="3" destOrd="0" parTransId="{5EF12724-7DE5-45F5-9057-75A73A61C782}" sibTransId="{5E5F271D-AFA3-46D3-88FE-1F524D60155E}"/>
    <dgm:cxn modelId="{697FF804-3D41-40B9-90FA-C780748E7EEC}" type="presOf" srcId="{847886D4-C74A-4A5F-9716-7D8A367E31C7}" destId="{95231E5F-0057-41BE-BB04-F235D9B9EFCC}" srcOrd="1" destOrd="0" presId="urn:microsoft.com/office/officeart/2005/8/layout/target3"/>
    <dgm:cxn modelId="{3FA6EA4E-B68A-4DF0-8FC2-4B59E50A548D}" srcId="{BB5036E5-B2CD-4B2D-879E-57715EB91603}" destId="{A122F5F2-BC1A-4C96-A7EC-51C25C4C54D9}" srcOrd="0" destOrd="0" parTransId="{6BD6E96B-1E89-447E-9FB3-69CFD52370E9}" sibTransId="{7B85CF1B-2590-49A6-BE7C-176D619BB2DB}"/>
    <dgm:cxn modelId="{D2D421B7-C744-4F4E-87AF-8D40FFF78272}" srcId="{BB5036E5-B2CD-4B2D-879E-57715EB91603}" destId="{BA926967-4E5D-4653-96F5-B489B8B22C54}" srcOrd="2" destOrd="0" parTransId="{0B3EAEEB-F4B2-4CED-8735-3BA1ED3A11FA}" sibTransId="{28986BDB-2F1D-4970-BE35-DE74671F6566}"/>
    <dgm:cxn modelId="{A271D267-BA8F-4BDE-AFD7-926CE8E864BE}" type="presOf" srcId="{BA926967-4E5D-4653-96F5-B489B8B22C54}" destId="{679C96CC-AFC2-4EB8-ADF6-5463B79A3EB0}" srcOrd="0" destOrd="0" presId="urn:microsoft.com/office/officeart/2005/8/layout/target3"/>
    <dgm:cxn modelId="{724DFA0E-46B3-4AD7-BDDE-58FCF78D6A0D}" type="presOf" srcId="{A122F5F2-BC1A-4C96-A7EC-51C25C4C54D9}" destId="{921ADD95-C49D-4741-A3BE-04524252EB9A}" srcOrd="1" destOrd="0" presId="urn:microsoft.com/office/officeart/2005/8/layout/target3"/>
    <dgm:cxn modelId="{B6878925-FF3A-4264-8B0A-5D952D025002}" type="presOf" srcId="{E8A81FBC-B71F-4A75-AF23-91A1F078347D}" destId="{730CB7A8-5C6E-4346-A6F8-BD370B143E5D}" srcOrd="1" destOrd="0" presId="urn:microsoft.com/office/officeart/2005/8/layout/target3"/>
    <dgm:cxn modelId="{CB7FB782-CB97-4A8C-818B-6016C8B0A862}" type="presOf" srcId="{D06CD488-0978-43C5-B325-5145E95ACEF6}" destId="{80CBFD7C-38E1-4CD1-AC1F-DF89F415CD59}" srcOrd="1" destOrd="0" presId="urn:microsoft.com/office/officeart/2005/8/layout/target3"/>
    <dgm:cxn modelId="{198765AD-BFE1-4BFD-B9AF-EA91787CBB32}" type="presOf" srcId="{A122F5F2-BC1A-4C96-A7EC-51C25C4C54D9}" destId="{93129C73-C812-4A26-8A3D-77A55B0E3906}" srcOrd="0" destOrd="0" presId="urn:microsoft.com/office/officeart/2005/8/layout/target3"/>
    <dgm:cxn modelId="{C87D3810-BF98-4458-8351-144D57A299DC}" srcId="{BB5036E5-B2CD-4B2D-879E-57715EB91603}" destId="{E8A81FBC-B71F-4A75-AF23-91A1F078347D}" srcOrd="4" destOrd="0" parTransId="{52F64A97-B963-4BE7-BC28-559E116E66E0}" sibTransId="{30279F21-6F7B-4857-8D42-004CB8D3AB85}"/>
    <dgm:cxn modelId="{582074F2-FA3C-4336-B8B8-979E237A78AB}" type="presParOf" srcId="{5170F11C-77C6-4849-AE9E-4C9F6DEE023C}" destId="{944341AA-D28A-4AFE-9541-E31AF46C6725}" srcOrd="0" destOrd="0" presId="urn:microsoft.com/office/officeart/2005/8/layout/target3"/>
    <dgm:cxn modelId="{CEC21EED-F57F-4935-8D78-28BCDE95BC8A}" type="presParOf" srcId="{5170F11C-77C6-4849-AE9E-4C9F6DEE023C}" destId="{E4A03499-B01C-46D9-8EA8-9AEF382BA875}" srcOrd="1" destOrd="0" presId="urn:microsoft.com/office/officeart/2005/8/layout/target3"/>
    <dgm:cxn modelId="{5BA105FD-60DC-4F33-B894-0A91970AF70C}" type="presParOf" srcId="{5170F11C-77C6-4849-AE9E-4C9F6DEE023C}" destId="{93129C73-C812-4A26-8A3D-77A55B0E3906}" srcOrd="2" destOrd="0" presId="urn:microsoft.com/office/officeart/2005/8/layout/target3"/>
    <dgm:cxn modelId="{2A2F4EA2-DFAA-4C3F-9C99-CD7884EB2629}" type="presParOf" srcId="{5170F11C-77C6-4849-AE9E-4C9F6DEE023C}" destId="{8762D6AE-F52C-4252-AF08-E739332A4774}" srcOrd="3" destOrd="0" presId="urn:microsoft.com/office/officeart/2005/8/layout/target3"/>
    <dgm:cxn modelId="{6C3799A1-E652-4B76-809A-5A9AFB44D1E6}" type="presParOf" srcId="{5170F11C-77C6-4849-AE9E-4C9F6DEE023C}" destId="{C94095FD-4789-47C0-8332-ADD0B2D0DFC5}" srcOrd="4" destOrd="0" presId="urn:microsoft.com/office/officeart/2005/8/layout/target3"/>
    <dgm:cxn modelId="{CCFB558D-DB3C-453C-B8F2-B3E8D334D4CF}" type="presParOf" srcId="{5170F11C-77C6-4849-AE9E-4C9F6DEE023C}" destId="{560C06D1-4C0B-4501-AB79-C9189099A21E}" srcOrd="5" destOrd="0" presId="urn:microsoft.com/office/officeart/2005/8/layout/target3"/>
    <dgm:cxn modelId="{6D24C39B-2176-446D-9F02-557684E5998C}" type="presParOf" srcId="{5170F11C-77C6-4849-AE9E-4C9F6DEE023C}" destId="{189E6E84-874C-46C6-ACCB-8657012F0BB3}" srcOrd="6" destOrd="0" presId="urn:microsoft.com/office/officeart/2005/8/layout/target3"/>
    <dgm:cxn modelId="{000BB6DB-CC1C-4C46-BE0F-D957D8304179}" type="presParOf" srcId="{5170F11C-77C6-4849-AE9E-4C9F6DEE023C}" destId="{CA2B3F5B-EED8-459A-945B-FEAB5C004A2C}" srcOrd="7" destOrd="0" presId="urn:microsoft.com/office/officeart/2005/8/layout/target3"/>
    <dgm:cxn modelId="{688D88AB-F317-4399-BE07-3EA8E2CC6174}" type="presParOf" srcId="{5170F11C-77C6-4849-AE9E-4C9F6DEE023C}" destId="{679C96CC-AFC2-4EB8-ADF6-5463B79A3EB0}" srcOrd="8" destOrd="0" presId="urn:microsoft.com/office/officeart/2005/8/layout/target3"/>
    <dgm:cxn modelId="{9DDBDAEA-EBEB-4480-94DB-78C415997425}" type="presParOf" srcId="{5170F11C-77C6-4849-AE9E-4C9F6DEE023C}" destId="{C4EECD44-0692-4573-8824-45FCEEF1E9F8}" srcOrd="9" destOrd="0" presId="urn:microsoft.com/office/officeart/2005/8/layout/target3"/>
    <dgm:cxn modelId="{1DE25E45-B16D-470B-903E-C37A9DEA1973}" type="presParOf" srcId="{5170F11C-77C6-4849-AE9E-4C9F6DEE023C}" destId="{A9293434-F376-4C01-86B8-589ECA459EAF}" srcOrd="10" destOrd="0" presId="urn:microsoft.com/office/officeart/2005/8/layout/target3"/>
    <dgm:cxn modelId="{8DA8A439-E81E-4FC4-AE49-A7537BA7008E}" type="presParOf" srcId="{5170F11C-77C6-4849-AE9E-4C9F6DEE023C}" destId="{24DBD1D7-32F2-45A8-86CA-D5A00AB7BE63}" srcOrd="11" destOrd="0" presId="urn:microsoft.com/office/officeart/2005/8/layout/target3"/>
    <dgm:cxn modelId="{61919C50-9B7F-4306-98A9-699906570FBB}" type="presParOf" srcId="{5170F11C-77C6-4849-AE9E-4C9F6DEE023C}" destId="{7107268A-56FF-472A-AE7B-74D441C92F94}" srcOrd="12" destOrd="0" presId="urn:microsoft.com/office/officeart/2005/8/layout/target3"/>
    <dgm:cxn modelId="{F9AD93DF-2845-48EB-87AB-A4460EB40DC3}" type="presParOf" srcId="{5170F11C-77C6-4849-AE9E-4C9F6DEE023C}" destId="{E4EA6453-9D12-4989-81C2-304BA12E131B}" srcOrd="13" destOrd="0" presId="urn:microsoft.com/office/officeart/2005/8/layout/target3"/>
    <dgm:cxn modelId="{3F6AD2C8-1212-4622-94DA-20F0B198E8F4}" type="presParOf" srcId="{5170F11C-77C6-4849-AE9E-4C9F6DEE023C}" destId="{E9D2BD1F-7F35-4655-9025-E305364517D0}" srcOrd="14" destOrd="0" presId="urn:microsoft.com/office/officeart/2005/8/layout/target3"/>
    <dgm:cxn modelId="{36FA6C57-B35D-4060-B92B-036574EE3489}" type="presParOf" srcId="{5170F11C-77C6-4849-AE9E-4C9F6DEE023C}" destId="{921ADD95-C49D-4741-A3BE-04524252EB9A}" srcOrd="15" destOrd="0" presId="urn:microsoft.com/office/officeart/2005/8/layout/target3"/>
    <dgm:cxn modelId="{61155878-EBDF-46D8-B4D4-F00F40FA7E1D}" type="presParOf" srcId="{5170F11C-77C6-4849-AE9E-4C9F6DEE023C}" destId="{80CBFD7C-38E1-4CD1-AC1F-DF89F415CD59}" srcOrd="16" destOrd="0" presId="urn:microsoft.com/office/officeart/2005/8/layout/target3"/>
    <dgm:cxn modelId="{BDB195B2-C7E4-4845-983C-C0F2B0A746DD}" type="presParOf" srcId="{5170F11C-77C6-4849-AE9E-4C9F6DEE023C}" destId="{740FD10B-1F0B-4826-9C9A-FB96FA6B1997}" srcOrd="17" destOrd="0" presId="urn:microsoft.com/office/officeart/2005/8/layout/target3"/>
    <dgm:cxn modelId="{71FFE409-F2FA-4B6B-8B04-5EEFA56ACA3E}" type="presParOf" srcId="{5170F11C-77C6-4849-AE9E-4C9F6DEE023C}" destId="{95231E5F-0057-41BE-BB04-F235D9B9EFCC}" srcOrd="18" destOrd="0" presId="urn:microsoft.com/office/officeart/2005/8/layout/target3"/>
    <dgm:cxn modelId="{921376B6-36A7-48BB-B3A7-15B1A7260F5B}" type="presParOf" srcId="{5170F11C-77C6-4849-AE9E-4C9F6DEE023C}" destId="{730CB7A8-5C6E-4346-A6F8-BD370B143E5D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44341AA-D28A-4AFE-9541-E31AF46C6725}">
      <dsp:nvSpPr>
        <dsp:cNvPr id="0" name=""/>
        <dsp:cNvSpPr/>
      </dsp:nvSpPr>
      <dsp:spPr>
        <a:xfrm>
          <a:off x="0" y="0"/>
          <a:ext cx="4176464" cy="41764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129C73-C812-4A26-8A3D-77A55B0E3906}">
      <dsp:nvSpPr>
        <dsp:cNvPr id="0" name=""/>
        <dsp:cNvSpPr/>
      </dsp:nvSpPr>
      <dsp:spPr>
        <a:xfrm>
          <a:off x="2088232" y="0"/>
          <a:ext cx="6264696" cy="41764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b="1" kern="1200" smtClean="0"/>
            <a:t>VY_32_INOVACE_02_NÁSOBENÍ </a:t>
          </a:r>
          <a:r>
            <a:rPr lang="cs-CZ" sz="1800" b="1" kern="1200" dirty="0" smtClean="0"/>
            <a:t>A DĚLENÍ ČÍSLEM 3</a:t>
          </a:r>
          <a:endParaRPr lang="cs-CZ" kern="1200" dirty="0" smtClean="0"/>
        </a:p>
      </dsp:txBody>
      <dsp:txXfrm>
        <a:off x="2088232" y="0"/>
        <a:ext cx="6264696" cy="668234"/>
      </dsp:txXfrm>
    </dsp:sp>
    <dsp:sp modelId="{C94095FD-4789-47C0-8332-ADD0B2D0DFC5}">
      <dsp:nvSpPr>
        <dsp:cNvPr id="0" name=""/>
        <dsp:cNvSpPr/>
      </dsp:nvSpPr>
      <dsp:spPr>
        <a:xfrm>
          <a:off x="438528" y="668234"/>
          <a:ext cx="3299406" cy="329940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0C06D1-4C0B-4501-AB79-C9189099A21E}">
      <dsp:nvSpPr>
        <dsp:cNvPr id="0" name=""/>
        <dsp:cNvSpPr/>
      </dsp:nvSpPr>
      <dsp:spPr>
        <a:xfrm>
          <a:off x="2088232" y="668234"/>
          <a:ext cx="6264696" cy="329940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smtClean="0"/>
            <a:t>Autor DUM: </a:t>
          </a:r>
          <a:r>
            <a:rPr lang="cs-CZ" sz="1500" kern="1200" dirty="0" smtClean="0"/>
            <a:t>Mgr. Kateřina Gajdošová</a:t>
          </a:r>
        </a:p>
      </dsp:txBody>
      <dsp:txXfrm>
        <a:off x="2088232" y="668234"/>
        <a:ext cx="6264696" cy="668234"/>
      </dsp:txXfrm>
    </dsp:sp>
    <dsp:sp modelId="{CA2B3F5B-EED8-459A-945B-FEAB5C004A2C}">
      <dsp:nvSpPr>
        <dsp:cNvPr id="0" name=""/>
        <dsp:cNvSpPr/>
      </dsp:nvSpPr>
      <dsp:spPr>
        <a:xfrm>
          <a:off x="877057" y="1336468"/>
          <a:ext cx="2422349" cy="242234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9C96CC-AFC2-4EB8-ADF6-5463B79A3EB0}">
      <dsp:nvSpPr>
        <dsp:cNvPr id="0" name=""/>
        <dsp:cNvSpPr/>
      </dsp:nvSpPr>
      <dsp:spPr>
        <a:xfrm>
          <a:off x="2088232" y="1336468"/>
          <a:ext cx="6264696" cy="242234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Škola: </a:t>
          </a:r>
          <a:r>
            <a:rPr lang="cs-CZ" sz="1500" kern="1200" dirty="0" smtClean="0"/>
            <a:t>ZŠ a MŠ Stará Červená Voda, příspěvková organizace, 79053  Stará Červená Voda 164</a:t>
          </a:r>
        </a:p>
      </dsp:txBody>
      <dsp:txXfrm>
        <a:off x="2088232" y="1336468"/>
        <a:ext cx="6264696" cy="668234"/>
      </dsp:txXfrm>
    </dsp:sp>
    <dsp:sp modelId="{A9293434-F376-4C01-86B8-589ECA459EAF}">
      <dsp:nvSpPr>
        <dsp:cNvPr id="0" name=""/>
        <dsp:cNvSpPr/>
      </dsp:nvSpPr>
      <dsp:spPr>
        <a:xfrm>
          <a:off x="1315586" y="2004702"/>
          <a:ext cx="1545291" cy="15452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DBD1D7-32F2-45A8-86CA-D5A00AB7BE63}">
      <dsp:nvSpPr>
        <dsp:cNvPr id="0" name=""/>
        <dsp:cNvSpPr/>
      </dsp:nvSpPr>
      <dsp:spPr>
        <a:xfrm>
          <a:off x="2088232" y="2004702"/>
          <a:ext cx="6264696" cy="15452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kern="1200" dirty="0" smtClean="0"/>
            <a:t>Vytvořeno v rámci v projektu „EU peníze školám“</a:t>
          </a:r>
        </a:p>
      </dsp:txBody>
      <dsp:txXfrm>
        <a:off x="2088232" y="2004702"/>
        <a:ext cx="6264696" cy="668234"/>
      </dsp:txXfrm>
    </dsp:sp>
    <dsp:sp modelId="{E4EA6453-9D12-4989-81C2-304BA12E131B}">
      <dsp:nvSpPr>
        <dsp:cNvPr id="0" name=""/>
        <dsp:cNvSpPr/>
      </dsp:nvSpPr>
      <dsp:spPr>
        <a:xfrm>
          <a:off x="1754114" y="2672936"/>
          <a:ext cx="668234" cy="6682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D2BD1F-7F35-4655-9025-E305364517D0}">
      <dsp:nvSpPr>
        <dsp:cNvPr id="0" name=""/>
        <dsp:cNvSpPr/>
      </dsp:nvSpPr>
      <dsp:spPr>
        <a:xfrm>
          <a:off x="2088232" y="2672936"/>
          <a:ext cx="6264696" cy="6682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500" b="1" kern="1200" dirty="0" smtClean="0"/>
            <a:t>OP VK oblast podpory 1.4 s názvem Zlepšení podmínek pro vzdělávání na základních školách</a:t>
          </a:r>
          <a:endParaRPr lang="cs-CZ" sz="1500" kern="1200" dirty="0" smtClean="0"/>
        </a:p>
      </dsp:txBody>
      <dsp:txXfrm>
        <a:off x="2088232" y="2672936"/>
        <a:ext cx="6264696" cy="6682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46D6AA-6CA5-4DA2-B0EA-CF80D15E63A0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37EDF-7141-48AA-8954-289EEF18BF4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37EDF-7141-48AA-8954-289EEF18BF4F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1000">
              <a:schemeClr val="bg2">
                <a:lumMod val="10000"/>
                <a:alpha val="7000"/>
              </a:schemeClr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4BD6059-F47A-4905-89DC-E93119F2ADF3}" type="datetimeFigureOut">
              <a:rPr lang="cs-CZ" smtClean="0"/>
              <a:pPr/>
              <a:t>24.3.2013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F59BD4EF-5A28-45CF-B5B7-0D8E2447A0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1614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DĚLENÍ A NÁSOBENÍ ČÍSLEM 3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55576" y="5517232"/>
            <a:ext cx="7772400" cy="1199704"/>
          </a:xfrm>
        </p:spPr>
        <p:txBody>
          <a:bodyPr/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Mgr. Kateřina Gajdošová</a:t>
            </a:r>
            <a:endParaRPr lang="cs-CZ" dirty="0">
              <a:latin typeface="Arial Rounded MT Bold" pitchFamily="34" charset="0"/>
            </a:endParaRPr>
          </a:p>
        </p:txBody>
      </p:sp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3140968"/>
            <a:ext cx="6380326" cy="192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Temp\hlavicka_1a.jpg"/>
          <p:cNvPicPr>
            <a:picLocks noChangeAspect="1" noChangeArrowheads="1"/>
          </p:cNvPicPr>
          <p:nvPr/>
        </p:nvPicPr>
        <p:blipFill>
          <a:blip r:embed="rId2" cstate="print">
            <a:lum bright="17000"/>
          </a:blip>
          <a:srcRect/>
          <a:stretch>
            <a:fillRect/>
          </a:stretch>
        </p:blipFill>
        <p:spPr bwMode="auto">
          <a:xfrm>
            <a:off x="0" y="0"/>
            <a:ext cx="9144000" cy="1564105"/>
          </a:xfrm>
          <a:prstGeom prst="rect">
            <a:avLst/>
          </a:prstGeom>
          <a:noFill/>
        </p:spPr>
      </p:pic>
      <p:graphicFrame>
        <p:nvGraphicFramePr>
          <p:cNvPr id="9" name="Diagram 8"/>
          <p:cNvGraphicFramePr/>
          <p:nvPr/>
        </p:nvGraphicFramePr>
        <p:xfrm>
          <a:off x="251520" y="2132856"/>
          <a:ext cx="8352928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Vytvořeno jako DUM do předmětu Matematika</a:t>
            </a:r>
            <a:r>
              <a:rPr lang="en-US" sz="2400" dirty="0" smtClean="0"/>
              <a:t>.</a:t>
            </a:r>
            <a:r>
              <a:rPr lang="cs-CZ" sz="2400" dirty="0" smtClean="0"/>
              <a:t> </a:t>
            </a:r>
          </a:p>
          <a:p>
            <a:r>
              <a:rPr lang="cs-CZ" sz="2400" dirty="0" smtClean="0"/>
              <a:t>Vzdělávací oblast: Matematika a její aplikace</a:t>
            </a:r>
            <a:r>
              <a:rPr lang="en-US" sz="2400" dirty="0" smtClean="0"/>
              <a:t> ; </a:t>
            </a:r>
            <a:r>
              <a:rPr lang="cs-CZ" sz="2400" dirty="0" err="1" smtClean="0"/>
              <a:t>tématický</a:t>
            </a:r>
            <a:r>
              <a:rPr lang="cs-CZ" sz="2400" dirty="0" smtClean="0"/>
              <a:t> okruh: Aritmetika</a:t>
            </a:r>
            <a:r>
              <a:rPr lang="en-US" sz="2400" dirty="0" smtClean="0"/>
              <a:t>; </a:t>
            </a:r>
            <a:r>
              <a:rPr lang="cs-CZ" sz="2400" dirty="0" smtClean="0"/>
              <a:t> </a:t>
            </a:r>
            <a:r>
              <a:rPr lang="en-US" sz="2400" dirty="0" smtClean="0"/>
              <a:t>t</a:t>
            </a:r>
            <a:r>
              <a:rPr lang="cs-CZ" sz="2400" dirty="0" err="1" smtClean="0"/>
              <a:t>éma</a:t>
            </a:r>
            <a:r>
              <a:rPr lang="cs-CZ" sz="2400" dirty="0" smtClean="0"/>
              <a:t> : Násobky 3.</a:t>
            </a:r>
          </a:p>
          <a:p>
            <a:r>
              <a:rPr lang="cs-CZ" sz="2400" dirty="0" smtClean="0"/>
              <a:t>Vytvořeno pro 2. ročník základní školy.</a:t>
            </a:r>
          </a:p>
          <a:p>
            <a:r>
              <a:rPr lang="cs-CZ" sz="2400" dirty="0" smtClean="0"/>
              <a:t>Materiál slouží k procvičení a upevnění znalostí k tématu násobky 3. </a:t>
            </a:r>
          </a:p>
          <a:p>
            <a:r>
              <a:rPr lang="cs-CZ" sz="2400" dirty="0" smtClean="0"/>
              <a:t>Materiál doporučuji prezentovat na interaktivní tabuli.</a:t>
            </a:r>
          </a:p>
          <a:p>
            <a:r>
              <a:rPr lang="cs-CZ" sz="2400" dirty="0" smtClean="0"/>
              <a:t>Materiál byl vytvořen a pilotován v II. pololetí školního roku 2012/2013. </a:t>
            </a:r>
          </a:p>
          <a:p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Doplň znaménka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47565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683568" y="1992323"/>
          <a:ext cx="7704853" cy="338089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12168"/>
                <a:gridCol w="432048"/>
                <a:gridCol w="1872208"/>
                <a:gridCol w="1584176"/>
                <a:gridCol w="432048"/>
                <a:gridCol w="1872205"/>
              </a:tblGrid>
              <a:tr h="43204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  </a:t>
                      </a:r>
                      <a:r>
                        <a:rPr kumimoji="0" lang="cs-CZ" sz="1800" b="1" i="0" u="none" strike="noStrike" kern="1200" dirty="0" err="1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=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10    3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=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   </a:t>
                      </a:r>
                      <a:r>
                        <a:rPr lang="cs-CZ" sz="1800" b="1" i="0" u="none" strike="noStrike" dirty="0" err="1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30    3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6    3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7    3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2    3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21    7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437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3    4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24    3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27    3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8    3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15    3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3    5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12    4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3    4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475656" y="1772816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/>
        </p:nvGraphicFramePr>
        <p:xfrm>
          <a:off x="683568" y="1992323"/>
          <a:ext cx="7704853" cy="3380893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512168"/>
                <a:gridCol w="432048"/>
                <a:gridCol w="1872208"/>
                <a:gridCol w="1584176"/>
                <a:gridCol w="432048"/>
                <a:gridCol w="1872205"/>
              </a:tblGrid>
              <a:tr h="432048"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</a:t>
                      </a:r>
                      <a:r>
                        <a:rPr kumimoji="0" lang="cs-CZ" sz="1800" b="1" i="0" u="none" strike="noStrike" kern="1200" dirty="0" err="1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=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10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x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=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x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30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x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7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x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x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21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7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4370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x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24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: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27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: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8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x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3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: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x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5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30887"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  </a:t>
                      </a:r>
                      <a:r>
                        <a:rPr lang="cs-CZ" sz="1800" b="1" i="0" u="none" strike="noStrike" dirty="0" smtClean="0">
                          <a:solidFill>
                            <a:srgbClr val="C00000"/>
                          </a:solidFill>
                          <a:latin typeface="Calibri"/>
                        </a:rPr>
                        <a:t>:</a:t>
                      </a:r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 4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algn="ctr" rtl="0" eaLnBrk="1" fontAlgn="b" latinLnBrk="0" hangingPunct="1"/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3  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C00000"/>
                          </a:solidFill>
                          <a:latin typeface="Calibri"/>
                          <a:ea typeface="+mn-ea"/>
                          <a:cs typeface="+mn-cs"/>
                        </a:rPr>
                        <a:t>x</a:t>
                      </a:r>
                      <a:r>
                        <a:rPr kumimoji="0" lang="cs-CZ" sz="1800" b="1" i="0" u="none" strike="noStrike" kern="1200" dirty="0" smtClean="0">
                          <a:solidFill>
                            <a:srgbClr val="000000"/>
                          </a:solidFill>
                          <a:latin typeface="Calibri"/>
                          <a:ea typeface="+mn-ea"/>
                          <a:cs typeface="+mn-cs"/>
                        </a:rPr>
                        <a:t>  4</a:t>
                      </a:r>
                      <a:endParaRPr kumimoji="0" lang="cs-CZ" sz="1800" b="1" i="0" u="none" strike="noStrike" kern="1200" dirty="0">
                        <a:solidFill>
                          <a:srgbClr val="000000"/>
                        </a:solidFill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=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Vypočítej řetězce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259632" y="2114853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18686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7 x 3  -&gt;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+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x 3 -&gt; 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</a:t>
            </a:r>
          </a:p>
          <a:p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1835696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34786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Zaoblený obdélník 10"/>
          <p:cNvSpPr/>
          <p:nvPr/>
        </p:nvSpPr>
        <p:spPr>
          <a:xfrm>
            <a:off x="4932040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Zaoblený obdélník 11"/>
          <p:cNvSpPr/>
          <p:nvPr/>
        </p:nvSpPr>
        <p:spPr>
          <a:xfrm>
            <a:off x="658822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802838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Zástupný symbol pro obsah 1"/>
          <p:cNvSpPr txBox="1">
            <a:spLocks/>
          </p:cNvSpPr>
          <p:nvPr/>
        </p:nvSpPr>
        <p:spPr>
          <a:xfrm>
            <a:off x="1259632" y="4275093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39552" y="434710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3 x 6  -&gt;         - 3 -&gt; 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x 3 -&gt;          -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</a:t>
            </a:r>
          </a:p>
          <a:p>
            <a:endParaRPr lang="cs-CZ" sz="28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1835696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Zaoblený obdélník 22"/>
          <p:cNvSpPr/>
          <p:nvPr/>
        </p:nvSpPr>
        <p:spPr>
          <a:xfrm>
            <a:off x="3347864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Zaoblený obdélník 23"/>
          <p:cNvSpPr/>
          <p:nvPr/>
        </p:nvSpPr>
        <p:spPr>
          <a:xfrm>
            <a:off x="4860032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Zaoblený obdélník 24"/>
          <p:cNvSpPr/>
          <p:nvPr/>
        </p:nvSpPr>
        <p:spPr>
          <a:xfrm>
            <a:off x="6516216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Zaoblený obdélník 25"/>
          <p:cNvSpPr/>
          <p:nvPr/>
        </p:nvSpPr>
        <p:spPr>
          <a:xfrm>
            <a:off x="8028384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Nadpis 2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2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 Rounded MT Bold" pitchFamily="34" charset="0"/>
              </a:rPr>
              <a:t>Správné řešení</a:t>
            </a:r>
            <a:endParaRPr lang="cs-CZ" dirty="0">
              <a:latin typeface="Arial Rounded MT Bold" pitchFamily="34" charset="0"/>
            </a:endParaRPr>
          </a:p>
        </p:txBody>
      </p:sp>
      <p:sp>
        <p:nvSpPr>
          <p:cNvPr id="8" name="Zástupný symbol pro obsah 1"/>
          <p:cNvSpPr txBox="1">
            <a:spLocks/>
          </p:cNvSpPr>
          <p:nvPr/>
        </p:nvSpPr>
        <p:spPr>
          <a:xfrm>
            <a:off x="1259632" y="2114853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9552" y="218686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7 x 3  -&gt;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+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x 3 -&gt; 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</a:t>
            </a:r>
          </a:p>
          <a:p>
            <a:endParaRPr lang="cs-CZ" sz="2800" dirty="0"/>
          </a:p>
        </p:txBody>
      </p:sp>
      <p:sp>
        <p:nvSpPr>
          <p:cNvPr id="7" name="Zaoblený obdélník 6"/>
          <p:cNvSpPr/>
          <p:nvPr/>
        </p:nvSpPr>
        <p:spPr>
          <a:xfrm>
            <a:off x="1835696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21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334786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7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932040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658822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30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8028384" y="218686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0" name="Zástupný symbol pro obsah 1"/>
          <p:cNvSpPr txBox="1">
            <a:spLocks/>
          </p:cNvSpPr>
          <p:nvPr/>
        </p:nvSpPr>
        <p:spPr>
          <a:xfrm>
            <a:off x="1259632" y="4275093"/>
            <a:ext cx="5616624" cy="723536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7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endParaRPr kumimoji="0" lang="cs-CZ" sz="31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 Rounded MT Bold" pitchFamily="34" charset="0"/>
              <a:ea typeface="+mn-ea"/>
              <a:cs typeface="+mn-cs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539552" y="4347101"/>
            <a:ext cx="7920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3 x 6  -&gt;         - 3 -&gt;          :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          x 3 -&gt;          - </a:t>
            </a:r>
            <a:r>
              <a:rPr lang="cs-CZ" sz="2800" b="1" dirty="0" err="1" smtClean="0">
                <a:solidFill>
                  <a:srgbClr val="000000"/>
                </a:solidFill>
                <a:latin typeface="Calibri"/>
              </a:rPr>
              <a:t>3</a:t>
            </a:r>
            <a:r>
              <a:rPr lang="cs-CZ" sz="2800" b="1" dirty="0" smtClean="0">
                <a:solidFill>
                  <a:srgbClr val="000000"/>
                </a:solidFill>
                <a:latin typeface="Calibri"/>
              </a:rPr>
              <a:t> -&gt;</a:t>
            </a:r>
          </a:p>
          <a:p>
            <a:endParaRPr lang="cs-CZ" sz="2800" dirty="0"/>
          </a:p>
        </p:txBody>
      </p:sp>
      <p:sp>
        <p:nvSpPr>
          <p:cNvPr id="22" name="Zaoblený obdélník 21"/>
          <p:cNvSpPr/>
          <p:nvPr/>
        </p:nvSpPr>
        <p:spPr>
          <a:xfrm>
            <a:off x="1835696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18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3347864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15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4860032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5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516216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15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8028384" y="4347101"/>
            <a:ext cx="576064" cy="50405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12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39552" y="404664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  <a:latin typeface="Arial Rounded MT Bold" pitchFamily="34" charset="0"/>
              </a:rPr>
              <a:t>Zdroje</a:t>
            </a:r>
            <a:endParaRPr lang="cs-CZ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6093296"/>
            <a:ext cx="2112963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1"/>
          <p:cNvSpPr txBox="1">
            <a:spLocks/>
          </p:cNvSpPr>
          <p:nvPr/>
        </p:nvSpPr>
        <p:spPr>
          <a:xfrm>
            <a:off x="683568" y="1628800"/>
            <a:ext cx="7704856" cy="3960440"/>
          </a:xfrm>
          <a:prstGeom prst="rect">
            <a:avLst/>
          </a:prstGeom>
        </p:spPr>
        <p:txBody>
          <a:bodyPr vert="horz">
            <a:noAutofit/>
          </a:bodyPr>
          <a:lstStyle/>
          <a:p>
            <a:pPr lvl="1">
              <a:buFont typeface="Arial" pitchFamily="34" charset="0"/>
              <a:buChar char="•"/>
              <a:defRPr/>
            </a:pPr>
            <a:r>
              <a:rPr lang="cs-CZ" sz="1400" smtClean="0">
                <a:solidFill>
                  <a:srgbClr val="000000"/>
                </a:solidFill>
                <a:latin typeface="Verdana" pitchFamily="34" charset="0"/>
              </a:rPr>
              <a:t>Archiv autora</a:t>
            </a:r>
            <a:endParaRPr lang="cs-CZ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783</TotalTime>
  <Words>363</Words>
  <Application>Microsoft Office PowerPoint</Application>
  <PresentationFormat>Předvádění na obrazovce (4:3)</PresentationFormat>
  <Paragraphs>135</Paragraphs>
  <Slides>8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Shluk</vt:lpstr>
      <vt:lpstr>DĚLENÍ A NÁSOBENÍ ČÍSLEM 3</vt:lpstr>
      <vt:lpstr>Snímek 2</vt:lpstr>
      <vt:lpstr>Anotace</vt:lpstr>
      <vt:lpstr>Doplň znaménka</vt:lpstr>
      <vt:lpstr>Správné řešení</vt:lpstr>
      <vt:lpstr>Vypočítej řetězce</vt:lpstr>
      <vt:lpstr>Správné řešení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GEOMETRICKÁ TĚLESA</dc:title>
  <dc:creator>GajdosD_2</dc:creator>
  <cp:lastModifiedBy>GajdosD_2</cp:lastModifiedBy>
  <cp:revision>227</cp:revision>
  <dcterms:created xsi:type="dcterms:W3CDTF">2013-02-06T08:32:37Z</dcterms:created>
  <dcterms:modified xsi:type="dcterms:W3CDTF">2013-03-24T15:07:56Z</dcterms:modified>
</cp:coreProperties>
</file>