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65" r:id="rId6"/>
    <p:sldId id="259" r:id="rId7"/>
    <p:sldId id="264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3B425-547F-4738-BA88-BB75DE4B90A0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0DF54-BAF3-46C5-92E4-2625BE4B81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9189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3B425-547F-4738-BA88-BB75DE4B90A0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0DF54-BAF3-46C5-92E4-2625BE4B81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5610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3B425-547F-4738-BA88-BB75DE4B90A0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0DF54-BAF3-46C5-92E4-2625BE4B81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1008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3B425-547F-4738-BA88-BB75DE4B90A0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0DF54-BAF3-46C5-92E4-2625BE4B81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6610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3B425-547F-4738-BA88-BB75DE4B90A0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0DF54-BAF3-46C5-92E4-2625BE4B81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4195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3B425-547F-4738-BA88-BB75DE4B90A0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0DF54-BAF3-46C5-92E4-2625BE4B81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2406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3B425-547F-4738-BA88-BB75DE4B90A0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0DF54-BAF3-46C5-92E4-2625BE4B81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1816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3B425-547F-4738-BA88-BB75DE4B90A0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0DF54-BAF3-46C5-92E4-2625BE4B81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8530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3B425-547F-4738-BA88-BB75DE4B90A0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0DF54-BAF3-46C5-92E4-2625BE4B81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9698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3B425-547F-4738-BA88-BB75DE4B90A0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0DF54-BAF3-46C5-92E4-2625BE4B81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8703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3B425-547F-4738-BA88-BB75DE4B90A0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0DF54-BAF3-46C5-92E4-2625BE4B81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04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C3B425-547F-4738-BA88-BB75DE4B90A0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0DF54-BAF3-46C5-92E4-2625BE4B81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2960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arbon_14_formation_and_decay.svg" TargetMode="External"/><Relationship Id="rId2" Type="http://schemas.openxmlformats.org/officeDocument/2006/relationships/hyperlink" Target="http://cs.wikipedia.org/wiki/Soubor:Clinac_2100_C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69" name="Group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4697783"/>
              </p:ext>
            </p:extLst>
          </p:nvPr>
        </p:nvGraphicFramePr>
        <p:xfrm>
          <a:off x="1301750" y="1844675"/>
          <a:ext cx="6473825" cy="1463040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CZ.1.07/1.4.00/21.2534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Jaderná energie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27853347"/>
              </p:ext>
            </p:extLst>
          </p:nvPr>
        </p:nvGraphicFramePr>
        <p:xfrm>
          <a:off x="1331913" y="3933825"/>
          <a:ext cx="6477000" cy="166116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VY_32_INOVACE_F_12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Využití jaderného záření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zopakují pojmy jádro, radioaktivita, radioaktivní záření, poločas přeměny, dozví se využití radioizotopů v praktickém životě 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84398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VYUŽITÍ JADERNÉHO ZÁŘENÍ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Fyzika 9.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9197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Metoda značených atomů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metoda se využívá, pokud chceme sledovat koloběh některých prvků v rostlinách a živých organismech. Použije se malé množství příslušného radioaktivního izotopu a vhodnými detekčními přístroji se zjišťuje intenzita záření.</a:t>
            </a:r>
          </a:p>
          <a:p>
            <a:pPr marL="0" indent="0">
              <a:buNone/>
            </a:pPr>
            <a:r>
              <a:rPr lang="cs-CZ" dirty="0" smtClean="0"/>
              <a:t>(Draslík v semenech rostlin, jód ve štítné žláze)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385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Radiouhlíková metoda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Podle ní se dá určit stáří organických látek. (Dřevo, kosti, oděvy, listiny). Vychází se z toho, že každý rostlinný nebo živočišný organismus přijímal kromě stabilního uhlíku C 12 ještě jeho izotop - radioaktivní uhlík (</a:t>
            </a:r>
            <a:r>
              <a:rPr lang="cs-CZ" dirty="0" err="1" smtClean="0"/>
              <a:t>radiouhlík</a:t>
            </a:r>
            <a:r>
              <a:rPr lang="cs-CZ" dirty="0" smtClean="0"/>
              <a:t>) C 14. Poločas jeho přeměny je 5730 let. Po zániku organismu </a:t>
            </a:r>
            <a:r>
              <a:rPr lang="cs-CZ" dirty="0" smtClean="0"/>
              <a:t>přívod              </a:t>
            </a:r>
            <a:r>
              <a:rPr lang="cs-CZ" dirty="0" smtClean="0"/>
              <a:t>C 14 ustal a ten se začal přeměňovat na jiné nuklidy. Porovnáním podílu v živých organismech a ve zkoumaném vzorku pak lze určit stáří vzorku. Nevýhodou je, že se vzorek musí spálit!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780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692696"/>
            <a:ext cx="9144000" cy="6165304"/>
          </a:xfrm>
        </p:spPr>
      </p:pic>
    </p:spTree>
    <p:extLst>
      <p:ext uri="{BB962C8B-B14F-4D97-AF65-F5344CB8AC3E}">
        <p14:creationId xmlns:p14="http://schemas.microsoft.com/office/powerpoint/2010/main" xmlns="" val="1411949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Lékařská diagnostika, ozařování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Pomocí radioaktivních izotopů jódu, thalia, fluoru se v lidském těle dají zjistit poruchy látkového metabolismu nebo nemocné orgány. (srdce, játra, ledviny, štítná žláza)</a:t>
            </a:r>
          </a:p>
          <a:p>
            <a:pPr marL="0" indent="0">
              <a:buNone/>
            </a:pPr>
            <a:r>
              <a:rPr lang="cs-CZ" dirty="0" smtClean="0"/>
              <a:t>Zářiče se používají k ozařování zhoubných </a:t>
            </a:r>
            <a:r>
              <a:rPr lang="cs-CZ" dirty="0" smtClean="0"/>
              <a:t>nádorů (</a:t>
            </a:r>
            <a:r>
              <a:rPr lang="cs-CZ" dirty="0" err="1" smtClean="0"/>
              <a:t>Lekselův</a:t>
            </a:r>
            <a:r>
              <a:rPr lang="cs-CZ" dirty="0" smtClean="0"/>
              <a:t> gama nůž), výrobě léčiv, sterilizaci lékařského materiálu a nástrojů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8746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Clinac</a:t>
            </a:r>
            <a:r>
              <a:rPr lang="cs-CZ" dirty="0" smtClean="0"/>
              <a:t> 2100 C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1124744"/>
            <a:ext cx="4104456" cy="5472608"/>
          </a:xfrm>
        </p:spPr>
      </p:pic>
    </p:spTree>
    <p:extLst>
      <p:ext uri="{BB962C8B-B14F-4D97-AF65-F5344CB8AC3E}">
        <p14:creationId xmlns:p14="http://schemas.microsoft.com/office/powerpoint/2010/main" xmlns="" val="3426973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Ozařování potravin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Tímto způsobem se snižuje výskyt plísní a hnilob v potravinách, ovlivňuje se klíčení rostlin.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5252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Defektoskopie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Prozařováním se zjišťují poruchy a </a:t>
            </a:r>
            <a:r>
              <a:rPr lang="cs-CZ" dirty="0" smtClean="0"/>
              <a:t>praskliny                   </a:t>
            </a:r>
            <a:r>
              <a:rPr lang="cs-CZ" dirty="0" smtClean="0"/>
              <a:t>v kovech. Dále se tím dá sledovat tloušťka plechů ve válcovacích tratích, výška roztaveného kovu v tavících pecích, výskyt nebezpečných </a:t>
            </a:r>
            <a:r>
              <a:rPr lang="cs-CZ" dirty="0" smtClean="0"/>
              <a:t>kapalin.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2871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elektrické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Radionuklidy vyzařující záření zahřívají okolní látky, takže se toho dá využít při konstrukci jaderných elektrických baterií (radioizotopový termoelektrický generátor). Ty se pak mohou uplatnit jako zdroj elektrické </a:t>
            </a:r>
            <a:r>
              <a:rPr lang="cs-CZ" dirty="0" smtClean="0"/>
              <a:t>energie                               </a:t>
            </a:r>
            <a:r>
              <a:rPr lang="cs-CZ" dirty="0" smtClean="0"/>
              <a:t>v kosmických lodích nebo na odlehlých místech planety.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8881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doc. RNDr. Růžena  Kolářová, CSc., PaedDr. Jiří </a:t>
            </a:r>
            <a:r>
              <a:rPr lang="cs-CZ" dirty="0" err="1" smtClean="0"/>
              <a:t>Bohuněk</a:t>
            </a:r>
            <a:r>
              <a:rPr lang="cs-CZ" dirty="0" smtClean="0"/>
              <a:t>, doc. Ing.  Ivan </a:t>
            </a:r>
            <a:r>
              <a:rPr lang="cs-CZ" dirty="0" err="1" smtClean="0"/>
              <a:t>Štoll</a:t>
            </a:r>
            <a:r>
              <a:rPr lang="cs-CZ" dirty="0" smtClean="0"/>
              <a:t>, CSc., doc. </a:t>
            </a:r>
            <a:r>
              <a:rPr lang="cs-CZ" dirty="0" err="1" smtClean="0"/>
              <a:t>RNDr</a:t>
            </a:r>
            <a:r>
              <a:rPr lang="cs-CZ" dirty="0" smtClean="0"/>
              <a:t> Miroslav Svoboda, CSc., doc. </a:t>
            </a:r>
            <a:r>
              <a:rPr lang="cs-CZ" dirty="0" err="1" smtClean="0"/>
              <a:t>RNDr</a:t>
            </a:r>
            <a:r>
              <a:rPr lang="cs-CZ" dirty="0" smtClean="0"/>
              <a:t> Marek Wolf, CSc. Fyzika pro 9. ročník základní školy, Nakladatelství Prometheus spol. s r.o., 2003, ISBN 80-7196-193-0.</a:t>
            </a:r>
          </a:p>
          <a:p>
            <a:r>
              <a:rPr lang="cs-CZ" dirty="0" smtClean="0"/>
              <a:t>ZUBRO. </a:t>
            </a:r>
            <a:r>
              <a:rPr lang="cs-CZ" i="1" dirty="0" err="1" smtClean="0"/>
              <a:t>Clinac</a:t>
            </a:r>
            <a:r>
              <a:rPr lang="cs-CZ" i="1" dirty="0" smtClean="0"/>
              <a:t> 2100 C</a:t>
            </a:r>
            <a:r>
              <a:rPr lang="cs-CZ" dirty="0" smtClean="0"/>
              <a:t> [online]. [cit. 19.5.2012]. Dostupný na WWW: </a:t>
            </a:r>
            <a:r>
              <a:rPr lang="cs-CZ" dirty="0" smtClean="0">
                <a:hlinkClick r:id="rId2"/>
              </a:rPr>
              <a:t>http://cs.wikipedia.org/wiki/Soubor:Clinac_2100_C.JPG</a:t>
            </a:r>
            <a:endParaRPr lang="cs-CZ" dirty="0" smtClean="0"/>
          </a:p>
          <a:p>
            <a:r>
              <a:rPr lang="cs-CZ" dirty="0" smtClean="0"/>
              <a:t>SPACEXPLOSION. </a:t>
            </a:r>
            <a:r>
              <a:rPr lang="cs-CZ" i="1" dirty="0" err="1" smtClean="0"/>
              <a:t>Carbon</a:t>
            </a:r>
            <a:r>
              <a:rPr lang="cs-CZ" i="1" dirty="0" smtClean="0"/>
              <a:t> 14 </a:t>
            </a:r>
            <a:r>
              <a:rPr lang="cs-CZ" i="1" dirty="0" err="1" smtClean="0"/>
              <a:t>formation</a:t>
            </a:r>
            <a:r>
              <a:rPr lang="cs-CZ" i="1" dirty="0" smtClean="0"/>
              <a:t> and </a:t>
            </a:r>
            <a:r>
              <a:rPr lang="cs-CZ" i="1" dirty="0" err="1" smtClean="0"/>
              <a:t>decay</a:t>
            </a:r>
            <a:r>
              <a:rPr lang="cs-CZ" dirty="0" smtClean="0"/>
              <a:t> [online]. [cit. 19.5.2012]. Dostupný na WWW: </a:t>
            </a:r>
            <a:r>
              <a:rPr lang="cs-CZ" dirty="0" smtClean="0">
                <a:hlinkClick r:id="rId3"/>
              </a:rPr>
              <a:t>http://en.wikipedia.org/wiki/File:Carbon_14_formation_and_decay.svg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280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485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VYUŽITÍ JADERNÉHO ZÁŘENÍ</vt:lpstr>
      <vt:lpstr>Metoda značených atomů </vt:lpstr>
      <vt:lpstr>Radiouhlíková metoda</vt:lpstr>
      <vt:lpstr>Snímek 5</vt:lpstr>
      <vt:lpstr>Lékařská diagnostika, ozařování</vt:lpstr>
      <vt:lpstr>Clinac 2100 C</vt:lpstr>
      <vt:lpstr>Ozařování potravin</vt:lpstr>
      <vt:lpstr>Defektoskopie</vt:lpstr>
      <vt:lpstr>Zdroje elektrické energie</vt:lpstr>
      <vt:lpstr>Odkazy a literatura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JADERNÉHO ZÁŘENÍ</dc:title>
  <dc:creator>Radek</dc:creator>
  <cp:lastModifiedBy>Dum</cp:lastModifiedBy>
  <cp:revision>12</cp:revision>
  <dcterms:created xsi:type="dcterms:W3CDTF">2013-05-19T13:00:35Z</dcterms:created>
  <dcterms:modified xsi:type="dcterms:W3CDTF">2013-07-05T12:06:45Z</dcterms:modified>
</cp:coreProperties>
</file>