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6"/>
  </p:notesMasterIdLst>
  <p:sldIdLst>
    <p:sldId id="256" r:id="rId2"/>
    <p:sldId id="274" r:id="rId3"/>
    <p:sldId id="275" r:id="rId4"/>
    <p:sldId id="257" r:id="rId5"/>
    <p:sldId id="267" r:id="rId6"/>
    <p:sldId id="268" r:id="rId7"/>
    <p:sldId id="276" r:id="rId8"/>
    <p:sldId id="282" r:id="rId9"/>
    <p:sldId id="278" r:id="rId10"/>
    <p:sldId id="283" r:id="rId11"/>
    <p:sldId id="272" r:id="rId12"/>
    <p:sldId id="280" r:id="rId13"/>
    <p:sldId id="281" r:id="rId14"/>
    <p:sldId id="265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800000"/>
    <a:srgbClr val="FF33CC"/>
  </p:clrMru>
</p:presentationPr>
</file>

<file path=ppt/tableStyles.xml><?xml version="1.0" encoding="utf-8"?>
<a:tblStyleLst xmlns:a="http://schemas.openxmlformats.org/drawingml/2006/main" def="{5C22544A-7EE6-4342-B048-85BDC9FD1C3A}"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94" autoAdjust="0"/>
    <p:restoredTop sz="83143" autoAdjust="0"/>
  </p:normalViewPr>
  <p:slideViewPr>
    <p:cSldViewPr>
      <p:cViewPr varScale="1">
        <p:scale>
          <a:sx n="73" d="100"/>
          <a:sy n="73" d="100"/>
        </p:scale>
        <p:origin x="-1398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B5036E5-B2CD-4B2D-879E-57715EB91603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A122F5F2-BC1A-4C96-A7EC-51C25C4C54D9}">
      <dgm:prSet custT="1"/>
      <dgm:spPr/>
      <dgm:t>
        <a:bodyPr/>
        <a:lstStyle/>
        <a:p>
          <a:pPr algn="ctr" rtl="0"/>
          <a:r>
            <a:rPr lang="cs-CZ" sz="1800" b="1" smtClean="0"/>
            <a:t>VY_32_INOVACE_15_ŘÍMSKÉ </a:t>
          </a:r>
          <a:r>
            <a:rPr lang="cs-CZ" sz="1800" b="1" dirty="0" smtClean="0"/>
            <a:t>ČÍSLICE</a:t>
          </a:r>
          <a:endParaRPr lang="cs-CZ" dirty="0" smtClean="0"/>
        </a:p>
      </dgm:t>
    </dgm:pt>
    <dgm:pt modelId="{6BD6E96B-1E89-447E-9FB3-69CFD52370E9}" type="parTrans" cxnId="{3FA6EA4E-B68A-4DF0-8FC2-4B59E50A548D}">
      <dgm:prSet/>
      <dgm:spPr/>
      <dgm:t>
        <a:bodyPr/>
        <a:lstStyle/>
        <a:p>
          <a:endParaRPr lang="cs-CZ"/>
        </a:p>
      </dgm:t>
    </dgm:pt>
    <dgm:pt modelId="{7B85CF1B-2590-49A6-BE7C-176D619BB2DB}" type="sibTrans" cxnId="{3FA6EA4E-B68A-4DF0-8FC2-4B59E50A548D}">
      <dgm:prSet/>
      <dgm:spPr/>
      <dgm:t>
        <a:bodyPr/>
        <a:lstStyle/>
        <a:p>
          <a:endParaRPr lang="cs-CZ"/>
        </a:p>
      </dgm:t>
    </dgm:pt>
    <dgm:pt modelId="{D06CD488-0978-43C5-B325-5145E95ACEF6}">
      <dgm:prSet/>
      <dgm:spPr/>
      <dgm:t>
        <a:bodyPr/>
        <a:lstStyle/>
        <a:p>
          <a:pPr algn="ctr" rtl="0"/>
          <a:r>
            <a:rPr lang="cs-CZ" b="1" smtClean="0"/>
            <a:t>Autor DUM : </a:t>
          </a:r>
          <a:r>
            <a:rPr lang="cs-CZ" dirty="0" smtClean="0"/>
            <a:t>Mgr. Kateřina Gajdošová</a:t>
          </a:r>
        </a:p>
      </dgm:t>
    </dgm:pt>
    <dgm:pt modelId="{3A0973B8-1113-446C-A445-FA579E7516F6}" type="parTrans" cxnId="{F1B05F9A-06A6-4864-9755-29E6A29FE2E7}">
      <dgm:prSet/>
      <dgm:spPr/>
      <dgm:t>
        <a:bodyPr/>
        <a:lstStyle/>
        <a:p>
          <a:endParaRPr lang="cs-CZ"/>
        </a:p>
      </dgm:t>
    </dgm:pt>
    <dgm:pt modelId="{A41AC0D1-2913-445E-A294-500E461DADC7}" type="sibTrans" cxnId="{F1B05F9A-06A6-4864-9755-29E6A29FE2E7}">
      <dgm:prSet/>
      <dgm:spPr/>
      <dgm:t>
        <a:bodyPr/>
        <a:lstStyle/>
        <a:p>
          <a:endParaRPr lang="cs-CZ"/>
        </a:p>
      </dgm:t>
    </dgm:pt>
    <dgm:pt modelId="{BA926967-4E5D-4653-96F5-B489B8B22C54}">
      <dgm:prSet/>
      <dgm:spPr/>
      <dgm:t>
        <a:bodyPr/>
        <a:lstStyle/>
        <a:p>
          <a:pPr algn="ctr" rtl="0"/>
          <a:r>
            <a:rPr lang="cs-CZ" b="1" dirty="0" smtClean="0"/>
            <a:t>Škola: </a:t>
          </a:r>
          <a:r>
            <a:rPr lang="cs-CZ" dirty="0" smtClean="0"/>
            <a:t>ZŠ a MŠ Stará Červená Voda, příspěvková organizace, 79053  Stará Červená Voda 164</a:t>
          </a:r>
        </a:p>
      </dgm:t>
    </dgm:pt>
    <dgm:pt modelId="{0B3EAEEB-F4B2-4CED-8735-3BA1ED3A11FA}" type="parTrans" cxnId="{D2D421B7-C744-4F4E-87AF-8D40FFF78272}">
      <dgm:prSet/>
      <dgm:spPr/>
      <dgm:t>
        <a:bodyPr/>
        <a:lstStyle/>
        <a:p>
          <a:endParaRPr lang="cs-CZ"/>
        </a:p>
      </dgm:t>
    </dgm:pt>
    <dgm:pt modelId="{28986BDB-2F1D-4970-BE35-DE74671F6566}" type="sibTrans" cxnId="{D2D421B7-C744-4F4E-87AF-8D40FFF78272}">
      <dgm:prSet/>
      <dgm:spPr/>
      <dgm:t>
        <a:bodyPr/>
        <a:lstStyle/>
        <a:p>
          <a:endParaRPr lang="cs-CZ"/>
        </a:p>
      </dgm:t>
    </dgm:pt>
    <dgm:pt modelId="{847886D4-C74A-4A5F-9716-7D8A367E31C7}">
      <dgm:prSet/>
      <dgm:spPr/>
      <dgm:t>
        <a:bodyPr/>
        <a:lstStyle/>
        <a:p>
          <a:pPr algn="ctr" rtl="0"/>
          <a:r>
            <a:rPr lang="cs-CZ" dirty="0" smtClean="0"/>
            <a:t>Vytvořeno v rámci v projektu „EU peníze školám“</a:t>
          </a:r>
        </a:p>
      </dgm:t>
    </dgm:pt>
    <dgm:pt modelId="{5EF12724-7DE5-45F5-9057-75A73A61C782}" type="parTrans" cxnId="{45CE91E3-3588-435F-9637-94C5B180626D}">
      <dgm:prSet/>
      <dgm:spPr/>
      <dgm:t>
        <a:bodyPr/>
        <a:lstStyle/>
        <a:p>
          <a:endParaRPr lang="cs-CZ"/>
        </a:p>
      </dgm:t>
    </dgm:pt>
    <dgm:pt modelId="{5E5F271D-AFA3-46D3-88FE-1F524D60155E}" type="sibTrans" cxnId="{45CE91E3-3588-435F-9637-94C5B180626D}">
      <dgm:prSet/>
      <dgm:spPr/>
      <dgm:t>
        <a:bodyPr/>
        <a:lstStyle/>
        <a:p>
          <a:endParaRPr lang="cs-CZ"/>
        </a:p>
      </dgm:t>
    </dgm:pt>
    <dgm:pt modelId="{E8A81FBC-B71F-4A75-AF23-91A1F078347D}">
      <dgm:prSet/>
      <dgm:spPr/>
      <dgm:t>
        <a:bodyPr/>
        <a:lstStyle/>
        <a:p>
          <a:pPr algn="ctr" rtl="0"/>
          <a:r>
            <a:rPr lang="cs-CZ" b="1" dirty="0" smtClean="0"/>
            <a:t>OP VK oblast podpory 1.4 s názvem Zlepšení podmínek pro vzdělávání na základních školách</a:t>
          </a:r>
          <a:endParaRPr lang="cs-CZ" dirty="0" smtClean="0"/>
        </a:p>
      </dgm:t>
    </dgm:pt>
    <dgm:pt modelId="{52F64A97-B963-4BE7-BC28-559E116E66E0}" type="parTrans" cxnId="{C87D3810-BF98-4458-8351-144D57A299DC}">
      <dgm:prSet/>
      <dgm:spPr/>
      <dgm:t>
        <a:bodyPr/>
        <a:lstStyle/>
        <a:p>
          <a:endParaRPr lang="cs-CZ"/>
        </a:p>
      </dgm:t>
    </dgm:pt>
    <dgm:pt modelId="{30279F21-6F7B-4857-8D42-004CB8D3AB85}" type="sibTrans" cxnId="{C87D3810-BF98-4458-8351-144D57A299DC}">
      <dgm:prSet/>
      <dgm:spPr/>
      <dgm:t>
        <a:bodyPr/>
        <a:lstStyle/>
        <a:p>
          <a:endParaRPr lang="cs-CZ"/>
        </a:p>
      </dgm:t>
    </dgm:pt>
    <dgm:pt modelId="{5170F11C-77C6-4849-AE9E-4C9F6DEE023C}" type="pres">
      <dgm:prSet presAssocID="{BB5036E5-B2CD-4B2D-879E-57715EB91603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944341AA-D28A-4AFE-9541-E31AF46C6725}" type="pres">
      <dgm:prSet presAssocID="{A122F5F2-BC1A-4C96-A7EC-51C25C4C54D9}" presName="circle1" presStyleLbl="node1" presStyleIdx="0" presStyleCnt="5"/>
      <dgm:spPr/>
      <dgm:t>
        <a:bodyPr/>
        <a:lstStyle/>
        <a:p>
          <a:endParaRPr lang="cs-CZ"/>
        </a:p>
      </dgm:t>
    </dgm:pt>
    <dgm:pt modelId="{E4A03499-B01C-46D9-8EA8-9AEF382BA875}" type="pres">
      <dgm:prSet presAssocID="{A122F5F2-BC1A-4C96-A7EC-51C25C4C54D9}" presName="space" presStyleCnt="0"/>
      <dgm:spPr/>
    </dgm:pt>
    <dgm:pt modelId="{93129C73-C812-4A26-8A3D-77A55B0E3906}" type="pres">
      <dgm:prSet presAssocID="{A122F5F2-BC1A-4C96-A7EC-51C25C4C54D9}" presName="rect1" presStyleLbl="alignAcc1" presStyleIdx="0" presStyleCnt="5"/>
      <dgm:spPr/>
      <dgm:t>
        <a:bodyPr/>
        <a:lstStyle/>
        <a:p>
          <a:endParaRPr lang="cs-CZ"/>
        </a:p>
      </dgm:t>
    </dgm:pt>
    <dgm:pt modelId="{8762D6AE-F52C-4252-AF08-E739332A4774}" type="pres">
      <dgm:prSet presAssocID="{D06CD488-0978-43C5-B325-5145E95ACEF6}" presName="vertSpace2" presStyleLbl="node1" presStyleIdx="0" presStyleCnt="5"/>
      <dgm:spPr/>
    </dgm:pt>
    <dgm:pt modelId="{C94095FD-4789-47C0-8332-ADD0B2D0DFC5}" type="pres">
      <dgm:prSet presAssocID="{D06CD488-0978-43C5-B325-5145E95ACEF6}" presName="circle2" presStyleLbl="node1" presStyleIdx="1" presStyleCnt="5"/>
      <dgm:spPr/>
    </dgm:pt>
    <dgm:pt modelId="{560C06D1-4C0B-4501-AB79-C9189099A21E}" type="pres">
      <dgm:prSet presAssocID="{D06CD488-0978-43C5-B325-5145E95ACEF6}" presName="rect2" presStyleLbl="alignAcc1" presStyleIdx="1" presStyleCnt="5"/>
      <dgm:spPr/>
      <dgm:t>
        <a:bodyPr/>
        <a:lstStyle/>
        <a:p>
          <a:endParaRPr lang="cs-CZ"/>
        </a:p>
      </dgm:t>
    </dgm:pt>
    <dgm:pt modelId="{189E6E84-874C-46C6-ACCB-8657012F0BB3}" type="pres">
      <dgm:prSet presAssocID="{BA926967-4E5D-4653-96F5-B489B8B22C54}" presName="vertSpace3" presStyleLbl="node1" presStyleIdx="1" presStyleCnt="5"/>
      <dgm:spPr/>
    </dgm:pt>
    <dgm:pt modelId="{CA2B3F5B-EED8-459A-945B-FEAB5C004A2C}" type="pres">
      <dgm:prSet presAssocID="{BA926967-4E5D-4653-96F5-B489B8B22C54}" presName="circle3" presStyleLbl="node1" presStyleIdx="2" presStyleCnt="5"/>
      <dgm:spPr/>
    </dgm:pt>
    <dgm:pt modelId="{679C96CC-AFC2-4EB8-ADF6-5463B79A3EB0}" type="pres">
      <dgm:prSet presAssocID="{BA926967-4E5D-4653-96F5-B489B8B22C54}" presName="rect3" presStyleLbl="alignAcc1" presStyleIdx="2" presStyleCnt="5"/>
      <dgm:spPr/>
      <dgm:t>
        <a:bodyPr/>
        <a:lstStyle/>
        <a:p>
          <a:endParaRPr lang="cs-CZ"/>
        </a:p>
      </dgm:t>
    </dgm:pt>
    <dgm:pt modelId="{C4EECD44-0692-4573-8824-45FCEEF1E9F8}" type="pres">
      <dgm:prSet presAssocID="{847886D4-C74A-4A5F-9716-7D8A367E31C7}" presName="vertSpace4" presStyleLbl="node1" presStyleIdx="2" presStyleCnt="5"/>
      <dgm:spPr/>
    </dgm:pt>
    <dgm:pt modelId="{A9293434-F376-4C01-86B8-589ECA459EAF}" type="pres">
      <dgm:prSet presAssocID="{847886D4-C74A-4A5F-9716-7D8A367E31C7}" presName="circle4" presStyleLbl="node1" presStyleIdx="3" presStyleCnt="5"/>
      <dgm:spPr/>
    </dgm:pt>
    <dgm:pt modelId="{24DBD1D7-32F2-45A8-86CA-D5A00AB7BE63}" type="pres">
      <dgm:prSet presAssocID="{847886D4-C74A-4A5F-9716-7D8A367E31C7}" presName="rect4" presStyleLbl="alignAcc1" presStyleIdx="3" presStyleCnt="5"/>
      <dgm:spPr/>
      <dgm:t>
        <a:bodyPr/>
        <a:lstStyle/>
        <a:p>
          <a:endParaRPr lang="cs-CZ"/>
        </a:p>
      </dgm:t>
    </dgm:pt>
    <dgm:pt modelId="{7107268A-56FF-472A-AE7B-74D441C92F94}" type="pres">
      <dgm:prSet presAssocID="{E8A81FBC-B71F-4A75-AF23-91A1F078347D}" presName="vertSpace5" presStyleLbl="node1" presStyleIdx="3" presStyleCnt="5"/>
      <dgm:spPr/>
    </dgm:pt>
    <dgm:pt modelId="{E4EA6453-9D12-4989-81C2-304BA12E131B}" type="pres">
      <dgm:prSet presAssocID="{E8A81FBC-B71F-4A75-AF23-91A1F078347D}" presName="circle5" presStyleLbl="node1" presStyleIdx="4" presStyleCnt="5"/>
      <dgm:spPr/>
    </dgm:pt>
    <dgm:pt modelId="{E9D2BD1F-7F35-4655-9025-E305364517D0}" type="pres">
      <dgm:prSet presAssocID="{E8A81FBC-B71F-4A75-AF23-91A1F078347D}" presName="rect5" presStyleLbl="alignAcc1" presStyleIdx="4" presStyleCnt="5"/>
      <dgm:spPr/>
      <dgm:t>
        <a:bodyPr/>
        <a:lstStyle/>
        <a:p>
          <a:endParaRPr lang="cs-CZ"/>
        </a:p>
      </dgm:t>
    </dgm:pt>
    <dgm:pt modelId="{921ADD95-C49D-4741-A3BE-04524252EB9A}" type="pres">
      <dgm:prSet presAssocID="{A122F5F2-BC1A-4C96-A7EC-51C25C4C54D9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0CBFD7C-38E1-4CD1-AC1F-DF89F415CD59}" type="pres">
      <dgm:prSet presAssocID="{D06CD488-0978-43C5-B325-5145E95ACEF6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40FD10B-1F0B-4826-9C9A-FB96FA6B1997}" type="pres">
      <dgm:prSet presAssocID="{BA926967-4E5D-4653-96F5-B489B8B22C5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5231E5F-0057-41BE-BB04-F235D9B9EFCC}" type="pres">
      <dgm:prSet presAssocID="{847886D4-C74A-4A5F-9716-7D8A367E31C7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30CB7A8-5C6E-4346-A6F8-BD370B143E5D}" type="pres">
      <dgm:prSet presAssocID="{E8A81FBC-B71F-4A75-AF23-91A1F078347D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77BDFB7-3D23-4BE2-8360-617E8423417A}" type="presOf" srcId="{D06CD488-0978-43C5-B325-5145E95ACEF6}" destId="{560C06D1-4C0B-4501-AB79-C9189099A21E}" srcOrd="0" destOrd="0" presId="urn:microsoft.com/office/officeart/2005/8/layout/target3"/>
    <dgm:cxn modelId="{EFF01ACE-1258-4ED0-A16D-74C05C4D6D01}" type="presOf" srcId="{BB5036E5-B2CD-4B2D-879E-57715EB91603}" destId="{5170F11C-77C6-4849-AE9E-4C9F6DEE023C}" srcOrd="0" destOrd="0" presId="urn:microsoft.com/office/officeart/2005/8/layout/target3"/>
    <dgm:cxn modelId="{3779E021-758C-4852-93F4-2B6E393D3440}" type="presOf" srcId="{E8A81FBC-B71F-4A75-AF23-91A1F078347D}" destId="{E9D2BD1F-7F35-4655-9025-E305364517D0}" srcOrd="0" destOrd="0" presId="urn:microsoft.com/office/officeart/2005/8/layout/target3"/>
    <dgm:cxn modelId="{094F536B-E092-46F6-BAE7-AB358A2DAD27}" type="presOf" srcId="{BA926967-4E5D-4653-96F5-B489B8B22C54}" destId="{740FD10B-1F0B-4826-9C9A-FB96FA6B1997}" srcOrd="1" destOrd="0" presId="urn:microsoft.com/office/officeart/2005/8/layout/target3"/>
    <dgm:cxn modelId="{35F091EB-2B17-4241-8578-F5143F66492C}" type="presOf" srcId="{847886D4-C74A-4A5F-9716-7D8A367E31C7}" destId="{24DBD1D7-32F2-45A8-86CA-D5A00AB7BE63}" srcOrd="0" destOrd="0" presId="urn:microsoft.com/office/officeart/2005/8/layout/target3"/>
    <dgm:cxn modelId="{F1B05F9A-06A6-4864-9755-29E6A29FE2E7}" srcId="{BB5036E5-B2CD-4B2D-879E-57715EB91603}" destId="{D06CD488-0978-43C5-B325-5145E95ACEF6}" srcOrd="1" destOrd="0" parTransId="{3A0973B8-1113-446C-A445-FA579E7516F6}" sibTransId="{A41AC0D1-2913-445E-A294-500E461DADC7}"/>
    <dgm:cxn modelId="{45CE91E3-3588-435F-9637-94C5B180626D}" srcId="{BB5036E5-B2CD-4B2D-879E-57715EB91603}" destId="{847886D4-C74A-4A5F-9716-7D8A367E31C7}" srcOrd="3" destOrd="0" parTransId="{5EF12724-7DE5-45F5-9057-75A73A61C782}" sibTransId="{5E5F271D-AFA3-46D3-88FE-1F524D60155E}"/>
    <dgm:cxn modelId="{697FF804-3D41-40B9-90FA-C780748E7EEC}" type="presOf" srcId="{847886D4-C74A-4A5F-9716-7D8A367E31C7}" destId="{95231E5F-0057-41BE-BB04-F235D9B9EFCC}" srcOrd="1" destOrd="0" presId="urn:microsoft.com/office/officeart/2005/8/layout/target3"/>
    <dgm:cxn modelId="{3FA6EA4E-B68A-4DF0-8FC2-4B59E50A548D}" srcId="{BB5036E5-B2CD-4B2D-879E-57715EB91603}" destId="{A122F5F2-BC1A-4C96-A7EC-51C25C4C54D9}" srcOrd="0" destOrd="0" parTransId="{6BD6E96B-1E89-447E-9FB3-69CFD52370E9}" sibTransId="{7B85CF1B-2590-49A6-BE7C-176D619BB2DB}"/>
    <dgm:cxn modelId="{D2D421B7-C744-4F4E-87AF-8D40FFF78272}" srcId="{BB5036E5-B2CD-4B2D-879E-57715EB91603}" destId="{BA926967-4E5D-4653-96F5-B489B8B22C54}" srcOrd="2" destOrd="0" parTransId="{0B3EAEEB-F4B2-4CED-8735-3BA1ED3A11FA}" sibTransId="{28986BDB-2F1D-4970-BE35-DE74671F6566}"/>
    <dgm:cxn modelId="{A271D267-BA8F-4BDE-AFD7-926CE8E864BE}" type="presOf" srcId="{BA926967-4E5D-4653-96F5-B489B8B22C54}" destId="{679C96CC-AFC2-4EB8-ADF6-5463B79A3EB0}" srcOrd="0" destOrd="0" presId="urn:microsoft.com/office/officeart/2005/8/layout/target3"/>
    <dgm:cxn modelId="{724DFA0E-46B3-4AD7-BDDE-58FCF78D6A0D}" type="presOf" srcId="{A122F5F2-BC1A-4C96-A7EC-51C25C4C54D9}" destId="{921ADD95-C49D-4741-A3BE-04524252EB9A}" srcOrd="1" destOrd="0" presId="urn:microsoft.com/office/officeart/2005/8/layout/target3"/>
    <dgm:cxn modelId="{B6878925-FF3A-4264-8B0A-5D952D025002}" type="presOf" srcId="{E8A81FBC-B71F-4A75-AF23-91A1F078347D}" destId="{730CB7A8-5C6E-4346-A6F8-BD370B143E5D}" srcOrd="1" destOrd="0" presId="urn:microsoft.com/office/officeart/2005/8/layout/target3"/>
    <dgm:cxn modelId="{CB7FB782-CB97-4A8C-818B-6016C8B0A862}" type="presOf" srcId="{D06CD488-0978-43C5-B325-5145E95ACEF6}" destId="{80CBFD7C-38E1-4CD1-AC1F-DF89F415CD59}" srcOrd="1" destOrd="0" presId="urn:microsoft.com/office/officeart/2005/8/layout/target3"/>
    <dgm:cxn modelId="{198765AD-BFE1-4BFD-B9AF-EA91787CBB32}" type="presOf" srcId="{A122F5F2-BC1A-4C96-A7EC-51C25C4C54D9}" destId="{93129C73-C812-4A26-8A3D-77A55B0E3906}" srcOrd="0" destOrd="0" presId="urn:microsoft.com/office/officeart/2005/8/layout/target3"/>
    <dgm:cxn modelId="{C87D3810-BF98-4458-8351-144D57A299DC}" srcId="{BB5036E5-B2CD-4B2D-879E-57715EB91603}" destId="{E8A81FBC-B71F-4A75-AF23-91A1F078347D}" srcOrd="4" destOrd="0" parTransId="{52F64A97-B963-4BE7-BC28-559E116E66E0}" sibTransId="{30279F21-6F7B-4857-8D42-004CB8D3AB85}"/>
    <dgm:cxn modelId="{582074F2-FA3C-4336-B8B8-979E237A78AB}" type="presParOf" srcId="{5170F11C-77C6-4849-AE9E-4C9F6DEE023C}" destId="{944341AA-D28A-4AFE-9541-E31AF46C6725}" srcOrd="0" destOrd="0" presId="urn:microsoft.com/office/officeart/2005/8/layout/target3"/>
    <dgm:cxn modelId="{CEC21EED-F57F-4935-8D78-28BCDE95BC8A}" type="presParOf" srcId="{5170F11C-77C6-4849-AE9E-4C9F6DEE023C}" destId="{E4A03499-B01C-46D9-8EA8-9AEF382BA875}" srcOrd="1" destOrd="0" presId="urn:microsoft.com/office/officeart/2005/8/layout/target3"/>
    <dgm:cxn modelId="{5BA105FD-60DC-4F33-B894-0A91970AF70C}" type="presParOf" srcId="{5170F11C-77C6-4849-AE9E-4C9F6DEE023C}" destId="{93129C73-C812-4A26-8A3D-77A55B0E3906}" srcOrd="2" destOrd="0" presId="urn:microsoft.com/office/officeart/2005/8/layout/target3"/>
    <dgm:cxn modelId="{2A2F4EA2-DFAA-4C3F-9C99-CD7884EB2629}" type="presParOf" srcId="{5170F11C-77C6-4849-AE9E-4C9F6DEE023C}" destId="{8762D6AE-F52C-4252-AF08-E739332A4774}" srcOrd="3" destOrd="0" presId="urn:microsoft.com/office/officeart/2005/8/layout/target3"/>
    <dgm:cxn modelId="{6C3799A1-E652-4B76-809A-5A9AFB44D1E6}" type="presParOf" srcId="{5170F11C-77C6-4849-AE9E-4C9F6DEE023C}" destId="{C94095FD-4789-47C0-8332-ADD0B2D0DFC5}" srcOrd="4" destOrd="0" presId="urn:microsoft.com/office/officeart/2005/8/layout/target3"/>
    <dgm:cxn modelId="{CCFB558D-DB3C-453C-B8F2-B3E8D334D4CF}" type="presParOf" srcId="{5170F11C-77C6-4849-AE9E-4C9F6DEE023C}" destId="{560C06D1-4C0B-4501-AB79-C9189099A21E}" srcOrd="5" destOrd="0" presId="urn:microsoft.com/office/officeart/2005/8/layout/target3"/>
    <dgm:cxn modelId="{6D24C39B-2176-446D-9F02-557684E5998C}" type="presParOf" srcId="{5170F11C-77C6-4849-AE9E-4C9F6DEE023C}" destId="{189E6E84-874C-46C6-ACCB-8657012F0BB3}" srcOrd="6" destOrd="0" presId="urn:microsoft.com/office/officeart/2005/8/layout/target3"/>
    <dgm:cxn modelId="{000BB6DB-CC1C-4C46-BE0F-D957D8304179}" type="presParOf" srcId="{5170F11C-77C6-4849-AE9E-4C9F6DEE023C}" destId="{CA2B3F5B-EED8-459A-945B-FEAB5C004A2C}" srcOrd="7" destOrd="0" presId="urn:microsoft.com/office/officeart/2005/8/layout/target3"/>
    <dgm:cxn modelId="{688D88AB-F317-4399-BE07-3EA8E2CC6174}" type="presParOf" srcId="{5170F11C-77C6-4849-AE9E-4C9F6DEE023C}" destId="{679C96CC-AFC2-4EB8-ADF6-5463B79A3EB0}" srcOrd="8" destOrd="0" presId="urn:microsoft.com/office/officeart/2005/8/layout/target3"/>
    <dgm:cxn modelId="{9DDBDAEA-EBEB-4480-94DB-78C415997425}" type="presParOf" srcId="{5170F11C-77C6-4849-AE9E-4C9F6DEE023C}" destId="{C4EECD44-0692-4573-8824-45FCEEF1E9F8}" srcOrd="9" destOrd="0" presId="urn:microsoft.com/office/officeart/2005/8/layout/target3"/>
    <dgm:cxn modelId="{1DE25E45-B16D-470B-903E-C37A9DEA1973}" type="presParOf" srcId="{5170F11C-77C6-4849-AE9E-4C9F6DEE023C}" destId="{A9293434-F376-4C01-86B8-589ECA459EAF}" srcOrd="10" destOrd="0" presId="urn:microsoft.com/office/officeart/2005/8/layout/target3"/>
    <dgm:cxn modelId="{8DA8A439-E81E-4FC4-AE49-A7537BA7008E}" type="presParOf" srcId="{5170F11C-77C6-4849-AE9E-4C9F6DEE023C}" destId="{24DBD1D7-32F2-45A8-86CA-D5A00AB7BE63}" srcOrd="11" destOrd="0" presId="urn:microsoft.com/office/officeart/2005/8/layout/target3"/>
    <dgm:cxn modelId="{61919C50-9B7F-4306-98A9-699906570FBB}" type="presParOf" srcId="{5170F11C-77C6-4849-AE9E-4C9F6DEE023C}" destId="{7107268A-56FF-472A-AE7B-74D441C92F94}" srcOrd="12" destOrd="0" presId="urn:microsoft.com/office/officeart/2005/8/layout/target3"/>
    <dgm:cxn modelId="{F9AD93DF-2845-48EB-87AB-A4460EB40DC3}" type="presParOf" srcId="{5170F11C-77C6-4849-AE9E-4C9F6DEE023C}" destId="{E4EA6453-9D12-4989-81C2-304BA12E131B}" srcOrd="13" destOrd="0" presId="urn:microsoft.com/office/officeart/2005/8/layout/target3"/>
    <dgm:cxn modelId="{3F6AD2C8-1212-4622-94DA-20F0B198E8F4}" type="presParOf" srcId="{5170F11C-77C6-4849-AE9E-4C9F6DEE023C}" destId="{E9D2BD1F-7F35-4655-9025-E305364517D0}" srcOrd="14" destOrd="0" presId="urn:microsoft.com/office/officeart/2005/8/layout/target3"/>
    <dgm:cxn modelId="{36FA6C57-B35D-4060-B92B-036574EE3489}" type="presParOf" srcId="{5170F11C-77C6-4849-AE9E-4C9F6DEE023C}" destId="{921ADD95-C49D-4741-A3BE-04524252EB9A}" srcOrd="15" destOrd="0" presId="urn:microsoft.com/office/officeart/2005/8/layout/target3"/>
    <dgm:cxn modelId="{61155878-EBDF-46D8-B4D4-F00F40FA7E1D}" type="presParOf" srcId="{5170F11C-77C6-4849-AE9E-4C9F6DEE023C}" destId="{80CBFD7C-38E1-4CD1-AC1F-DF89F415CD59}" srcOrd="16" destOrd="0" presId="urn:microsoft.com/office/officeart/2005/8/layout/target3"/>
    <dgm:cxn modelId="{BDB195B2-C7E4-4845-983C-C0F2B0A746DD}" type="presParOf" srcId="{5170F11C-77C6-4849-AE9E-4C9F6DEE023C}" destId="{740FD10B-1F0B-4826-9C9A-FB96FA6B1997}" srcOrd="17" destOrd="0" presId="urn:microsoft.com/office/officeart/2005/8/layout/target3"/>
    <dgm:cxn modelId="{71FFE409-F2FA-4B6B-8B04-5EEFA56ACA3E}" type="presParOf" srcId="{5170F11C-77C6-4849-AE9E-4C9F6DEE023C}" destId="{95231E5F-0057-41BE-BB04-F235D9B9EFCC}" srcOrd="18" destOrd="0" presId="urn:microsoft.com/office/officeart/2005/8/layout/target3"/>
    <dgm:cxn modelId="{921376B6-36A7-48BB-B3A7-15B1A7260F5B}" type="presParOf" srcId="{5170F11C-77C6-4849-AE9E-4C9F6DEE023C}" destId="{730CB7A8-5C6E-4346-A6F8-BD370B143E5D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944341AA-D28A-4AFE-9541-E31AF46C6725}">
      <dsp:nvSpPr>
        <dsp:cNvPr id="0" name=""/>
        <dsp:cNvSpPr/>
      </dsp:nvSpPr>
      <dsp:spPr>
        <a:xfrm>
          <a:off x="0" y="0"/>
          <a:ext cx="4176464" cy="41764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3129C73-C812-4A26-8A3D-77A55B0E3906}">
      <dsp:nvSpPr>
        <dsp:cNvPr id="0" name=""/>
        <dsp:cNvSpPr/>
      </dsp:nvSpPr>
      <dsp:spPr>
        <a:xfrm>
          <a:off x="2088232" y="0"/>
          <a:ext cx="6264696" cy="41764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1" kern="1200" smtClean="0"/>
            <a:t>VY_32_INOVACE_15_ŘÍMSKÉ </a:t>
          </a:r>
          <a:r>
            <a:rPr lang="cs-CZ" sz="1800" b="1" kern="1200" dirty="0" smtClean="0"/>
            <a:t>ČÍSLICE</a:t>
          </a:r>
          <a:endParaRPr lang="cs-CZ" kern="1200" dirty="0" smtClean="0"/>
        </a:p>
      </dsp:txBody>
      <dsp:txXfrm>
        <a:off x="2088232" y="0"/>
        <a:ext cx="6264696" cy="668234"/>
      </dsp:txXfrm>
    </dsp:sp>
    <dsp:sp modelId="{C94095FD-4789-47C0-8332-ADD0B2D0DFC5}">
      <dsp:nvSpPr>
        <dsp:cNvPr id="0" name=""/>
        <dsp:cNvSpPr/>
      </dsp:nvSpPr>
      <dsp:spPr>
        <a:xfrm>
          <a:off x="438528" y="668234"/>
          <a:ext cx="3299406" cy="329940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60C06D1-4C0B-4501-AB79-C9189099A21E}">
      <dsp:nvSpPr>
        <dsp:cNvPr id="0" name=""/>
        <dsp:cNvSpPr/>
      </dsp:nvSpPr>
      <dsp:spPr>
        <a:xfrm>
          <a:off x="2088232" y="668234"/>
          <a:ext cx="6264696" cy="329940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b="1" kern="1200" smtClean="0"/>
            <a:t>Autor DUM : </a:t>
          </a:r>
          <a:r>
            <a:rPr lang="cs-CZ" sz="1500" kern="1200" dirty="0" smtClean="0"/>
            <a:t>Mgr. Kateřina Gajdošová</a:t>
          </a:r>
        </a:p>
      </dsp:txBody>
      <dsp:txXfrm>
        <a:off x="2088232" y="668234"/>
        <a:ext cx="6264696" cy="668234"/>
      </dsp:txXfrm>
    </dsp:sp>
    <dsp:sp modelId="{CA2B3F5B-EED8-459A-945B-FEAB5C004A2C}">
      <dsp:nvSpPr>
        <dsp:cNvPr id="0" name=""/>
        <dsp:cNvSpPr/>
      </dsp:nvSpPr>
      <dsp:spPr>
        <a:xfrm>
          <a:off x="877057" y="1336468"/>
          <a:ext cx="2422349" cy="242234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79C96CC-AFC2-4EB8-ADF6-5463B79A3EB0}">
      <dsp:nvSpPr>
        <dsp:cNvPr id="0" name=""/>
        <dsp:cNvSpPr/>
      </dsp:nvSpPr>
      <dsp:spPr>
        <a:xfrm>
          <a:off x="2088232" y="1336468"/>
          <a:ext cx="6264696" cy="242234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b="1" kern="1200" dirty="0" smtClean="0"/>
            <a:t>Škola: </a:t>
          </a:r>
          <a:r>
            <a:rPr lang="cs-CZ" sz="1500" kern="1200" dirty="0" smtClean="0"/>
            <a:t>ZŠ a MŠ Stará Červená Voda, příspěvková organizace, 79053  Stará Červená Voda 164</a:t>
          </a:r>
        </a:p>
      </dsp:txBody>
      <dsp:txXfrm>
        <a:off x="2088232" y="1336468"/>
        <a:ext cx="6264696" cy="668234"/>
      </dsp:txXfrm>
    </dsp:sp>
    <dsp:sp modelId="{A9293434-F376-4C01-86B8-589ECA459EAF}">
      <dsp:nvSpPr>
        <dsp:cNvPr id="0" name=""/>
        <dsp:cNvSpPr/>
      </dsp:nvSpPr>
      <dsp:spPr>
        <a:xfrm>
          <a:off x="1315586" y="2004702"/>
          <a:ext cx="1545291" cy="15452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4DBD1D7-32F2-45A8-86CA-D5A00AB7BE63}">
      <dsp:nvSpPr>
        <dsp:cNvPr id="0" name=""/>
        <dsp:cNvSpPr/>
      </dsp:nvSpPr>
      <dsp:spPr>
        <a:xfrm>
          <a:off x="2088232" y="2004702"/>
          <a:ext cx="6264696" cy="15452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Vytvořeno v rámci v projektu „EU peníze školám“</a:t>
          </a:r>
        </a:p>
      </dsp:txBody>
      <dsp:txXfrm>
        <a:off x="2088232" y="2004702"/>
        <a:ext cx="6264696" cy="668234"/>
      </dsp:txXfrm>
    </dsp:sp>
    <dsp:sp modelId="{E4EA6453-9D12-4989-81C2-304BA12E131B}">
      <dsp:nvSpPr>
        <dsp:cNvPr id="0" name=""/>
        <dsp:cNvSpPr/>
      </dsp:nvSpPr>
      <dsp:spPr>
        <a:xfrm>
          <a:off x="1754114" y="2672936"/>
          <a:ext cx="668234" cy="6682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9D2BD1F-7F35-4655-9025-E305364517D0}">
      <dsp:nvSpPr>
        <dsp:cNvPr id="0" name=""/>
        <dsp:cNvSpPr/>
      </dsp:nvSpPr>
      <dsp:spPr>
        <a:xfrm>
          <a:off x="2088232" y="2672936"/>
          <a:ext cx="6264696" cy="6682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b="1" kern="1200" dirty="0" smtClean="0"/>
            <a:t>OP VK oblast podpory 1.4 s názvem Zlepšení podmínek pro vzdělávání na základních školách</a:t>
          </a:r>
          <a:endParaRPr lang="cs-CZ" sz="1500" kern="1200" dirty="0" smtClean="0"/>
        </a:p>
      </dsp:txBody>
      <dsp:txXfrm>
        <a:off x="2088232" y="2672936"/>
        <a:ext cx="6264696" cy="6682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B46D6AA-6CA5-4DA2-B0EA-CF80D15E63A0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437EDF-7141-48AA-8954-289EEF18BF4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437EDF-7141-48AA-8954-289EEF18BF4F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40000" lnSpcReduction="20000"/>
          </a:bodyPr>
          <a:lstStyle/>
          <a:p>
            <a:endParaRPr lang="cs-CZ" dirty="0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437EDF-7141-48AA-8954-289EEF18BF4F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40000" lnSpcReduction="20000"/>
          </a:bodyPr>
          <a:lstStyle/>
          <a:p>
            <a:endParaRPr lang="cs-CZ" dirty="0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437EDF-7141-48AA-8954-289EEF18BF4F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40000" lnSpcReduction="20000"/>
          </a:bodyPr>
          <a:lstStyle/>
          <a:p>
            <a:endParaRPr lang="cs-CZ" dirty="0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437EDF-7141-48AA-8954-289EEF18BF4F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40000" lnSpcReduction="20000"/>
          </a:bodyPr>
          <a:lstStyle/>
          <a:p>
            <a:endParaRPr lang="cs-CZ" dirty="0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437EDF-7141-48AA-8954-289EEF18BF4F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40000" lnSpcReduction="20000"/>
          </a:bodyPr>
          <a:lstStyle/>
          <a:p>
            <a:endParaRPr lang="cs-CZ" dirty="0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437EDF-7141-48AA-8954-289EEF18BF4F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437EDF-7141-48AA-8954-289EEF18BF4F}" type="slidenum">
              <a:rPr lang="cs-CZ" smtClean="0"/>
              <a:pPr/>
              <a:t>14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E4BD6059-F47A-4905-89DC-E93119F2ADF3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BD6059-F47A-4905-89DC-E93119F2ADF3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BD6059-F47A-4905-89DC-E93119F2ADF3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BD6059-F47A-4905-89DC-E93119F2ADF3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BD6059-F47A-4905-89DC-E93119F2ADF3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BD6059-F47A-4905-89DC-E93119F2ADF3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BD6059-F47A-4905-89DC-E93119F2ADF3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E4BD6059-F47A-4905-89DC-E93119F2ADF3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E4BD6059-F47A-4905-89DC-E93119F2ADF3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BD6059-F47A-4905-89DC-E93119F2ADF3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BD6059-F47A-4905-89DC-E93119F2ADF3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31000">
              <a:schemeClr val="bg2">
                <a:lumMod val="10000"/>
                <a:alpha val="7000"/>
              </a:schemeClr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48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E4BD6059-F47A-4905-89DC-E93119F2ADF3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image" Target="../media/image4.png"/><Relationship Id="rId7" Type="http://schemas.openxmlformats.org/officeDocument/2006/relationships/image" Target="../media/image8.e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emf"/><Relationship Id="rId5" Type="http://schemas.openxmlformats.org/officeDocument/2006/relationships/image" Target="../media/image6.emf"/><Relationship Id="rId4" Type="http://schemas.openxmlformats.org/officeDocument/2006/relationships/image" Target="../media/image5.emf"/><Relationship Id="rId9" Type="http://schemas.openxmlformats.org/officeDocument/2006/relationships/image" Target="../media/image10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emf"/><Relationship Id="rId3" Type="http://schemas.openxmlformats.org/officeDocument/2006/relationships/image" Target="../media/image4.png"/><Relationship Id="rId7" Type="http://schemas.openxmlformats.org/officeDocument/2006/relationships/image" Target="../media/image6.e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emf"/><Relationship Id="rId5" Type="http://schemas.openxmlformats.org/officeDocument/2006/relationships/image" Target="../media/image12.emf"/><Relationship Id="rId10" Type="http://schemas.openxmlformats.org/officeDocument/2006/relationships/image" Target="../media/image14.emf"/><Relationship Id="rId4" Type="http://schemas.openxmlformats.org/officeDocument/2006/relationships/image" Target="../media/image11.emf"/><Relationship Id="rId9" Type="http://schemas.openxmlformats.org/officeDocument/2006/relationships/image" Target="../media/image8.emf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emf"/><Relationship Id="rId3" Type="http://schemas.openxmlformats.org/officeDocument/2006/relationships/image" Target="../media/image4.png"/><Relationship Id="rId7" Type="http://schemas.openxmlformats.org/officeDocument/2006/relationships/image" Target="../media/image6.e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emf"/><Relationship Id="rId5" Type="http://schemas.openxmlformats.org/officeDocument/2006/relationships/image" Target="../media/image12.emf"/><Relationship Id="rId10" Type="http://schemas.openxmlformats.org/officeDocument/2006/relationships/image" Target="../media/image14.emf"/><Relationship Id="rId4" Type="http://schemas.openxmlformats.org/officeDocument/2006/relationships/image" Target="../media/image11.emf"/><Relationship Id="rId9" Type="http://schemas.openxmlformats.org/officeDocument/2006/relationships/image" Target="../media/image8.emf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emf"/><Relationship Id="rId3" Type="http://schemas.openxmlformats.org/officeDocument/2006/relationships/image" Target="../media/image4.png"/><Relationship Id="rId7" Type="http://schemas.openxmlformats.org/officeDocument/2006/relationships/image" Target="../media/image15.emf"/><Relationship Id="rId12" Type="http://schemas.openxmlformats.org/officeDocument/2006/relationships/image" Target="../media/image17.em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emf"/><Relationship Id="rId11" Type="http://schemas.openxmlformats.org/officeDocument/2006/relationships/image" Target="../media/image5.emf"/><Relationship Id="rId5" Type="http://schemas.openxmlformats.org/officeDocument/2006/relationships/image" Target="../media/image7.emf"/><Relationship Id="rId10" Type="http://schemas.openxmlformats.org/officeDocument/2006/relationships/image" Target="../media/image6.emf"/><Relationship Id="rId4" Type="http://schemas.openxmlformats.org/officeDocument/2006/relationships/image" Target="../media/image11.emf"/><Relationship Id="rId9" Type="http://schemas.openxmlformats.org/officeDocument/2006/relationships/image" Target="../media/image13.emf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emf"/><Relationship Id="rId3" Type="http://schemas.openxmlformats.org/officeDocument/2006/relationships/image" Target="../media/image4.png"/><Relationship Id="rId7" Type="http://schemas.openxmlformats.org/officeDocument/2006/relationships/image" Target="../media/image15.emf"/><Relationship Id="rId12" Type="http://schemas.openxmlformats.org/officeDocument/2006/relationships/image" Target="../media/image17.em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emf"/><Relationship Id="rId11" Type="http://schemas.openxmlformats.org/officeDocument/2006/relationships/image" Target="../media/image5.emf"/><Relationship Id="rId5" Type="http://schemas.openxmlformats.org/officeDocument/2006/relationships/image" Target="../media/image7.emf"/><Relationship Id="rId10" Type="http://schemas.openxmlformats.org/officeDocument/2006/relationships/image" Target="../media/image6.emf"/><Relationship Id="rId4" Type="http://schemas.openxmlformats.org/officeDocument/2006/relationships/image" Target="../media/image11.emf"/><Relationship Id="rId9" Type="http://schemas.openxmlformats.org/officeDocument/2006/relationships/image" Target="../media/image13.emf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office.microsoft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2132856"/>
            <a:ext cx="7772400" cy="1161474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latin typeface="Arial Rounded MT Bold" pitchFamily="34" charset="0"/>
              </a:rPr>
              <a:t>ŘÍMSKÉ ČÍSLICE</a:t>
            </a:r>
            <a:endParaRPr lang="cs-CZ" dirty="0">
              <a:latin typeface="Arial Rounded MT Bold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55576" y="5517232"/>
            <a:ext cx="7772400" cy="1199704"/>
          </a:xfrm>
        </p:spPr>
        <p:txBody>
          <a:bodyPr/>
          <a:lstStyle/>
          <a:p>
            <a:pPr algn="ctr"/>
            <a:r>
              <a:rPr lang="cs-CZ" dirty="0" smtClean="0">
                <a:latin typeface="Arial Rounded MT Bold" pitchFamily="34" charset="0"/>
              </a:rPr>
              <a:t>Mgr. Kateřina Gajdošová</a:t>
            </a:r>
            <a:endParaRPr lang="cs-CZ" dirty="0">
              <a:latin typeface="Arial Rounded MT Bold" pitchFamily="34" charset="0"/>
            </a:endParaRPr>
          </a:p>
        </p:txBody>
      </p:sp>
      <p:pic>
        <p:nvPicPr>
          <p:cNvPr id="1026" name="Picture 2" descr="D:\Temp\hlavicka_1a.jpg"/>
          <p:cNvPicPr>
            <a:picLocks noChangeAspect="1" noChangeArrowheads="1"/>
          </p:cNvPicPr>
          <p:nvPr/>
        </p:nvPicPr>
        <p:blipFill>
          <a:blip r:embed="rId2" cstate="print">
            <a:lum bright="17000"/>
          </a:blip>
          <a:srcRect/>
          <a:stretch>
            <a:fillRect/>
          </a:stretch>
        </p:blipFill>
        <p:spPr bwMode="auto">
          <a:xfrm>
            <a:off x="0" y="0"/>
            <a:ext cx="9144000" cy="1564105"/>
          </a:xfrm>
          <a:prstGeom prst="rect">
            <a:avLst/>
          </a:prstGeom>
          <a:noFill/>
        </p:spPr>
      </p:pic>
      <p:pic>
        <p:nvPicPr>
          <p:cNvPr id="1043" name="Picture 19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3140968"/>
            <a:ext cx="6380326" cy="192115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D:\Temp\hlavicka_1a.jpg"/>
          <p:cNvPicPr>
            <a:picLocks noChangeAspect="1" noChangeArrowheads="1"/>
          </p:cNvPicPr>
          <p:nvPr/>
        </p:nvPicPr>
        <p:blipFill>
          <a:blip r:embed="rId2" cstate="print">
            <a:lum bright="17000"/>
          </a:blip>
          <a:srcRect/>
          <a:stretch>
            <a:fillRect/>
          </a:stretch>
        </p:blipFill>
        <p:spPr bwMode="auto">
          <a:xfrm>
            <a:off x="0" y="0"/>
            <a:ext cx="9144000" cy="1564105"/>
          </a:xfrm>
          <a:prstGeom prst="rect">
            <a:avLst/>
          </a:prstGeom>
          <a:noFill/>
        </p:spPr>
      </p:pic>
      <p:graphicFrame>
        <p:nvGraphicFramePr>
          <p:cNvPr id="9" name="Diagram 8"/>
          <p:cNvGraphicFramePr/>
          <p:nvPr/>
        </p:nvGraphicFramePr>
        <p:xfrm>
          <a:off x="251520" y="2132856"/>
          <a:ext cx="8352928" cy="41764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Vytvořeno jako DUM do předmětu Matematika</a:t>
            </a:r>
            <a:r>
              <a:rPr lang="en-US" sz="2400" dirty="0" smtClean="0"/>
              <a:t>.</a:t>
            </a:r>
            <a:r>
              <a:rPr lang="cs-CZ" sz="2400" dirty="0" smtClean="0"/>
              <a:t> </a:t>
            </a:r>
          </a:p>
          <a:p>
            <a:r>
              <a:rPr lang="cs-CZ" sz="2400" dirty="0" smtClean="0"/>
              <a:t>Vzdělávací oblast: Matematika a </a:t>
            </a:r>
            <a:r>
              <a:rPr lang="cs-CZ" sz="2400" dirty="0" err="1" smtClean="0"/>
              <a:t>jeí</a:t>
            </a:r>
            <a:r>
              <a:rPr lang="cs-CZ" sz="2400" dirty="0" smtClean="0"/>
              <a:t> aplikace</a:t>
            </a:r>
            <a:r>
              <a:rPr lang="en-US" sz="2400" dirty="0" smtClean="0"/>
              <a:t> ; </a:t>
            </a:r>
            <a:r>
              <a:rPr lang="cs-CZ" sz="2400" dirty="0" err="1" smtClean="0"/>
              <a:t>tématický</a:t>
            </a:r>
            <a:r>
              <a:rPr lang="cs-CZ" sz="2400" dirty="0" smtClean="0"/>
              <a:t> okruh: Aritmetika</a:t>
            </a:r>
            <a:r>
              <a:rPr lang="en-US" sz="2400" dirty="0" smtClean="0"/>
              <a:t>; </a:t>
            </a:r>
            <a:r>
              <a:rPr lang="cs-CZ" sz="2400" dirty="0" smtClean="0"/>
              <a:t> </a:t>
            </a:r>
            <a:r>
              <a:rPr lang="en-US" sz="2400" dirty="0" smtClean="0"/>
              <a:t>t</a:t>
            </a:r>
            <a:r>
              <a:rPr lang="cs-CZ" sz="2400" dirty="0" err="1" smtClean="0"/>
              <a:t>éma</a:t>
            </a:r>
            <a:r>
              <a:rPr lang="cs-CZ" sz="2400" dirty="0" smtClean="0"/>
              <a:t> : Římské číslice.</a:t>
            </a:r>
          </a:p>
          <a:p>
            <a:r>
              <a:rPr lang="cs-CZ" sz="2400" dirty="0" smtClean="0"/>
              <a:t>Vytvořeno pro 4. ročník základní školy.</a:t>
            </a:r>
          </a:p>
          <a:p>
            <a:r>
              <a:rPr lang="cs-CZ" sz="2400" dirty="0" smtClean="0"/>
              <a:t>Materiál slouží k úvodnímu k procvičení a upevnění učiva. </a:t>
            </a:r>
          </a:p>
          <a:p>
            <a:r>
              <a:rPr lang="cs-CZ" sz="2400" dirty="0" smtClean="0"/>
              <a:t>Materiál doporučuji prezentovat na interaktivní tabuli.</a:t>
            </a:r>
          </a:p>
          <a:p>
            <a:r>
              <a:rPr lang="cs-CZ" sz="2400" dirty="0" smtClean="0"/>
              <a:t>Materiál byl vytvořen a pilotován v II. pololetí školního roku 2012/2013. </a:t>
            </a:r>
          </a:p>
          <a:p>
            <a:endParaRPr lang="cs-CZ" sz="2000" dirty="0" smtClean="0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35896" y="6093296"/>
            <a:ext cx="2112963" cy="642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35896" y="6093296"/>
            <a:ext cx="2112963" cy="642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Nadpis 2"/>
          <p:cNvSpPr>
            <a:spLocks noGrp="1"/>
          </p:cNvSpPr>
          <p:nvPr>
            <p:ph type="title"/>
          </p:nvPr>
        </p:nvSpPr>
        <p:spPr>
          <a:xfrm>
            <a:off x="107504" y="332656"/>
            <a:ext cx="4608512" cy="1143000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latin typeface="Arial Rounded MT Bold" pitchFamily="34" charset="0"/>
              </a:rPr>
              <a:t>Římské číslice</a:t>
            </a:r>
            <a:endParaRPr lang="cs-CZ" baseline="-25000" dirty="0">
              <a:latin typeface="Arial Rounded MT Bold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094044" y="1558533"/>
            <a:ext cx="31771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I</a:t>
            </a:r>
            <a:endParaRPr lang="cs-CZ" sz="3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997738" y="2285256"/>
            <a:ext cx="48603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V</a:t>
            </a:r>
            <a:endParaRPr lang="cs-CZ" sz="3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010562" y="2998693"/>
            <a:ext cx="47320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X</a:t>
            </a:r>
            <a:endParaRPr lang="cs-CZ" sz="36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052240" y="3718773"/>
            <a:ext cx="43152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L</a:t>
            </a:r>
            <a:endParaRPr lang="cs-CZ" sz="36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024861" y="4366845"/>
            <a:ext cx="50366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C</a:t>
            </a:r>
            <a:endParaRPr lang="cs-CZ" sz="36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979712" y="5085184"/>
            <a:ext cx="53091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D</a:t>
            </a:r>
            <a:endParaRPr lang="cs-CZ" sz="36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660232" y="1560274"/>
            <a:ext cx="47641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1</a:t>
            </a:r>
            <a:endParaRPr lang="cs-CZ" sz="36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672111" y="2286997"/>
            <a:ext cx="48603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5</a:t>
            </a:r>
            <a:endParaRPr lang="cs-CZ" sz="36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612153" y="3000434"/>
            <a:ext cx="76815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10</a:t>
            </a:r>
            <a:endParaRPr lang="cs-CZ" sz="36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726613" y="3720514"/>
            <a:ext cx="76815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50</a:t>
            </a:r>
            <a:endParaRPr lang="cs-CZ" sz="36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608438" y="4368586"/>
            <a:ext cx="105990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100</a:t>
            </a:r>
            <a:endParaRPr lang="cs-CZ" sz="36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654085" y="5086925"/>
            <a:ext cx="105990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500</a:t>
            </a:r>
            <a:endParaRPr lang="cs-CZ" sz="3600" dirty="0"/>
          </a:p>
        </p:txBody>
      </p:sp>
      <p:sp>
        <p:nvSpPr>
          <p:cNvPr id="19" name="Nadpis 2"/>
          <p:cNvSpPr txBox="1">
            <a:spLocks/>
          </p:cNvSpPr>
          <p:nvPr/>
        </p:nvSpPr>
        <p:spPr>
          <a:xfrm>
            <a:off x="4644008" y="332656"/>
            <a:ext cx="4608512" cy="1143000"/>
          </a:xfrm>
          <a:prstGeom prst="rect">
            <a:avLst/>
          </a:prstGeom>
        </p:spPr>
        <p:txBody>
          <a:bodyPr vert="horz" rtlCol="0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1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Arial Rounded MT Bold" pitchFamily="34" charset="0"/>
                <a:ea typeface="+mj-ea"/>
                <a:cs typeface="+mj-cs"/>
              </a:rPr>
              <a:t>Arabské číslice</a:t>
            </a:r>
            <a:endParaRPr kumimoji="0" lang="cs-CZ" sz="4100" b="1" i="0" u="none" strike="noStrike" kern="1200" cap="none" spc="0" normalizeH="0" baseline="-25000" noProof="0" dirty="0">
              <a:ln>
                <a:noFill/>
              </a:ln>
              <a:solidFill>
                <a:schemeClr val="tx2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Arial Rounded MT Bold" pitchFamily="34" charset="0"/>
              <a:ea typeface="+mj-ea"/>
              <a:cs typeface="+mj-cs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6604724" y="5807005"/>
            <a:ext cx="135165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1000</a:t>
            </a:r>
            <a:endParaRPr lang="cs-CZ" sz="36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1979712" y="5807005"/>
            <a:ext cx="58221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M</a:t>
            </a: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35896" y="6093296"/>
            <a:ext cx="2112963" cy="642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Nadpis 2"/>
          <p:cNvSpPr>
            <a:spLocks noGrp="1"/>
          </p:cNvSpPr>
          <p:nvPr>
            <p:ph type="title"/>
          </p:nvPr>
        </p:nvSpPr>
        <p:spPr>
          <a:xfrm>
            <a:off x="395536" y="404664"/>
            <a:ext cx="8229600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>
                <a:latin typeface="Arial Rounded MT Bold" pitchFamily="34" charset="0"/>
              </a:rPr>
              <a:t>Kde všude se setkáváte s římskými číslicemi ?</a:t>
            </a:r>
            <a:endParaRPr lang="cs-CZ" dirty="0">
              <a:latin typeface="Arial Rounded MT Bold" pitchFamily="34" charset="0"/>
            </a:endParaRPr>
          </a:p>
        </p:txBody>
      </p:sp>
      <p:sp>
        <p:nvSpPr>
          <p:cNvPr id="8" name="Zástupný symbol pro obsah 1"/>
          <p:cNvSpPr txBox="1">
            <a:spLocks/>
          </p:cNvSpPr>
          <p:nvPr/>
        </p:nvSpPr>
        <p:spPr>
          <a:xfrm>
            <a:off x="1475656" y="1772816"/>
            <a:ext cx="5616624" cy="72353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endParaRPr kumimoji="0" lang="cs-CZ" sz="31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Rounded MT Bold" pitchFamily="34" charset="0"/>
              <a:ea typeface="+mn-ea"/>
              <a:cs typeface="+mn-cs"/>
            </a:endParaRPr>
          </a:p>
        </p:txBody>
      </p:sp>
      <p:sp>
        <p:nvSpPr>
          <p:cNvPr id="6" name="Zástupný symbol pro obsah 1"/>
          <p:cNvSpPr txBox="1">
            <a:spLocks/>
          </p:cNvSpPr>
          <p:nvPr/>
        </p:nvSpPr>
        <p:spPr>
          <a:xfrm>
            <a:off x="3275856" y="2852936"/>
            <a:ext cx="2592288" cy="795544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r>
              <a:rPr lang="cs-CZ" sz="3100" dirty="0" smtClean="0">
                <a:latin typeface="Arial Rounded MT Bold" pitchFamily="34" charset="0"/>
              </a:rPr>
              <a:t>Nakresli !</a:t>
            </a:r>
            <a:endParaRPr kumimoji="0" lang="cs-CZ" sz="31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Rounded MT Bold" pitchFamily="34" charset="0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35896" y="6093296"/>
            <a:ext cx="2112963" cy="642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Nadpis 2"/>
          <p:cNvSpPr>
            <a:spLocks noGrp="1"/>
          </p:cNvSpPr>
          <p:nvPr>
            <p:ph type="title"/>
          </p:nvPr>
        </p:nvSpPr>
        <p:spPr>
          <a:xfrm>
            <a:off x="395536" y="404664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latin typeface="Arial Rounded MT Bold" pitchFamily="34" charset="0"/>
              </a:rPr>
              <a:t>Řešení</a:t>
            </a:r>
            <a:endParaRPr lang="cs-CZ" dirty="0">
              <a:latin typeface="Arial Rounded MT Bold" pitchFamily="34" charset="0"/>
            </a:endParaRPr>
          </a:p>
        </p:txBody>
      </p:sp>
      <p:sp>
        <p:nvSpPr>
          <p:cNvPr id="8" name="Zástupný symbol pro obsah 1"/>
          <p:cNvSpPr txBox="1">
            <a:spLocks/>
          </p:cNvSpPr>
          <p:nvPr/>
        </p:nvSpPr>
        <p:spPr>
          <a:xfrm>
            <a:off x="539552" y="1988840"/>
            <a:ext cx="2736304" cy="795544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r>
              <a:rPr lang="cs-CZ" sz="3100" dirty="0" smtClean="0">
                <a:latin typeface="Arial Rounded MT Bold" pitchFamily="34" charset="0"/>
              </a:rPr>
              <a:t>Letopočty</a:t>
            </a:r>
            <a:endParaRPr kumimoji="0" lang="cs-CZ" sz="31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Rounded MT Bold" pitchFamily="34" charset="0"/>
              <a:ea typeface="+mn-ea"/>
              <a:cs typeface="+mn-cs"/>
            </a:endParaRPr>
          </a:p>
        </p:txBody>
      </p:sp>
      <p:sp>
        <p:nvSpPr>
          <p:cNvPr id="16" name="Zástupný symbol pro obsah 1"/>
          <p:cNvSpPr txBox="1">
            <a:spLocks/>
          </p:cNvSpPr>
          <p:nvPr/>
        </p:nvSpPr>
        <p:spPr>
          <a:xfrm>
            <a:off x="539552" y="4145624"/>
            <a:ext cx="3024336" cy="795544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r>
              <a:rPr lang="cs-CZ" sz="3100" dirty="0" smtClean="0">
                <a:latin typeface="Arial Rounded MT Bold" pitchFamily="34" charset="0"/>
              </a:rPr>
              <a:t>Hodiny</a:t>
            </a:r>
            <a:endParaRPr kumimoji="0" lang="cs-CZ" sz="31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Rounded MT Bold" pitchFamily="34" charset="0"/>
              <a:ea typeface="+mn-ea"/>
              <a:cs typeface="+mn-cs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732240" y="2060848"/>
            <a:ext cx="1370990" cy="85686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915816" y="2132856"/>
            <a:ext cx="1212573" cy="75785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211960" y="2132856"/>
            <a:ext cx="1226975" cy="76685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508104" y="2132856"/>
            <a:ext cx="1169368" cy="73085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131840" y="3861048"/>
            <a:ext cx="2044263" cy="136639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9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868144" y="3861048"/>
            <a:ext cx="2448272" cy="18362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35896" y="6093296"/>
            <a:ext cx="2112963" cy="642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Nadpis 2"/>
          <p:cNvSpPr>
            <a:spLocks noGrp="1"/>
          </p:cNvSpPr>
          <p:nvPr>
            <p:ph type="title"/>
          </p:nvPr>
        </p:nvSpPr>
        <p:spPr>
          <a:xfrm>
            <a:off x="395536" y="404664"/>
            <a:ext cx="8229600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>
                <a:latin typeface="Arial Rounded MT Bold" pitchFamily="34" charset="0"/>
              </a:rPr>
              <a:t>Přečti čísla na domech a zapiš je pomocí arabských číslic</a:t>
            </a:r>
            <a:endParaRPr lang="cs-CZ" dirty="0">
              <a:latin typeface="Arial Rounded MT Bold" pitchFamily="34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-3171800" y="5157192"/>
            <a:ext cx="648072" cy="40343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" name="Picture 4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8172400" y="3113965"/>
            <a:ext cx="504056" cy="31503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9" name="Picture 11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-3099792" y="5805264"/>
            <a:ext cx="720080" cy="45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grpSp>
        <p:nvGrpSpPr>
          <p:cNvPr id="77" name="Skupina 76"/>
          <p:cNvGrpSpPr/>
          <p:nvPr/>
        </p:nvGrpSpPr>
        <p:grpSpPr>
          <a:xfrm>
            <a:off x="5004048" y="2060848"/>
            <a:ext cx="3587215" cy="3600400"/>
            <a:chOff x="718457" y="1881051"/>
            <a:chExt cx="2939143" cy="2416629"/>
          </a:xfrm>
        </p:grpSpPr>
        <p:sp>
          <p:nvSpPr>
            <p:cNvPr id="78" name="Volný tvar 77"/>
            <p:cNvSpPr/>
            <p:nvPr/>
          </p:nvSpPr>
          <p:spPr>
            <a:xfrm>
              <a:off x="888274" y="4121332"/>
              <a:ext cx="2495006" cy="176348"/>
            </a:xfrm>
            <a:custGeom>
              <a:avLst/>
              <a:gdLst>
                <a:gd name="connsiteX0" fmla="*/ 0 w 2495006"/>
                <a:gd name="connsiteY0" fmla="*/ 137159 h 176348"/>
                <a:gd name="connsiteX1" fmla="*/ 927463 w 2495006"/>
                <a:gd name="connsiteY1" fmla="*/ 6531 h 176348"/>
                <a:gd name="connsiteX2" fmla="*/ 2220686 w 2495006"/>
                <a:gd name="connsiteY2" fmla="*/ 97971 h 176348"/>
                <a:gd name="connsiteX3" fmla="*/ 2495006 w 2495006"/>
                <a:gd name="connsiteY3" fmla="*/ 176348 h 1763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95006" h="176348">
                  <a:moveTo>
                    <a:pt x="0" y="137159"/>
                  </a:moveTo>
                  <a:cubicBezTo>
                    <a:pt x="278674" y="75110"/>
                    <a:pt x="557349" y="13062"/>
                    <a:pt x="927463" y="6531"/>
                  </a:cubicBezTo>
                  <a:cubicBezTo>
                    <a:pt x="1297577" y="0"/>
                    <a:pt x="1959429" y="69668"/>
                    <a:pt x="2220686" y="97971"/>
                  </a:cubicBezTo>
                  <a:cubicBezTo>
                    <a:pt x="2481943" y="126274"/>
                    <a:pt x="2488474" y="151311"/>
                    <a:pt x="2495006" y="176348"/>
                  </a:cubicBezTo>
                </a:path>
              </a:pathLst>
            </a:cu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9" name="Volný tvar 78"/>
            <p:cNvSpPr/>
            <p:nvPr/>
          </p:nvSpPr>
          <p:spPr>
            <a:xfrm>
              <a:off x="1162594" y="2821577"/>
              <a:ext cx="348343" cy="1382486"/>
            </a:xfrm>
            <a:custGeom>
              <a:avLst/>
              <a:gdLst>
                <a:gd name="connsiteX0" fmla="*/ 0 w 348343"/>
                <a:gd name="connsiteY0" fmla="*/ 1345474 h 1382486"/>
                <a:gd name="connsiteX1" fmla="*/ 52252 w 348343"/>
                <a:gd name="connsiteY1" fmla="*/ 1293223 h 1382486"/>
                <a:gd name="connsiteX2" fmla="*/ 313509 w 348343"/>
                <a:gd name="connsiteY2" fmla="*/ 809897 h 1382486"/>
                <a:gd name="connsiteX3" fmla="*/ 261257 w 348343"/>
                <a:gd name="connsiteY3" fmla="*/ 0 h 13824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48343" h="1382486">
                  <a:moveTo>
                    <a:pt x="0" y="1345474"/>
                  </a:moveTo>
                  <a:cubicBezTo>
                    <a:pt x="0" y="1363980"/>
                    <a:pt x="1" y="1382486"/>
                    <a:pt x="52252" y="1293223"/>
                  </a:cubicBezTo>
                  <a:cubicBezTo>
                    <a:pt x="104503" y="1203960"/>
                    <a:pt x="278675" y="1025434"/>
                    <a:pt x="313509" y="809897"/>
                  </a:cubicBezTo>
                  <a:cubicBezTo>
                    <a:pt x="348343" y="594360"/>
                    <a:pt x="304800" y="297180"/>
                    <a:pt x="261257" y="0"/>
                  </a:cubicBezTo>
                </a:path>
              </a:pathLst>
            </a:cu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0" name="Volný tvar 79"/>
            <p:cNvSpPr/>
            <p:nvPr/>
          </p:nvSpPr>
          <p:spPr>
            <a:xfrm>
              <a:off x="2649583" y="2873829"/>
              <a:ext cx="302623" cy="1293222"/>
            </a:xfrm>
            <a:custGeom>
              <a:avLst/>
              <a:gdLst>
                <a:gd name="connsiteX0" fmla="*/ 302623 w 302623"/>
                <a:gd name="connsiteY0" fmla="*/ 1293222 h 1293222"/>
                <a:gd name="connsiteX1" fmla="*/ 41366 w 302623"/>
                <a:gd name="connsiteY1" fmla="*/ 666205 h 1293222"/>
                <a:gd name="connsiteX2" fmla="*/ 54428 w 302623"/>
                <a:gd name="connsiteY2" fmla="*/ 0 h 12932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02623" h="1293222">
                  <a:moveTo>
                    <a:pt x="302623" y="1293222"/>
                  </a:moveTo>
                  <a:cubicBezTo>
                    <a:pt x="192677" y="1087482"/>
                    <a:pt x="82732" y="881742"/>
                    <a:pt x="41366" y="666205"/>
                  </a:cubicBezTo>
                  <a:cubicBezTo>
                    <a:pt x="0" y="450668"/>
                    <a:pt x="27214" y="225334"/>
                    <a:pt x="54428" y="0"/>
                  </a:cubicBezTo>
                </a:path>
              </a:pathLst>
            </a:cu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1" name="Volný tvar 80"/>
            <p:cNvSpPr/>
            <p:nvPr/>
          </p:nvSpPr>
          <p:spPr>
            <a:xfrm>
              <a:off x="718457" y="1881051"/>
              <a:ext cx="1541417" cy="1079863"/>
            </a:xfrm>
            <a:custGeom>
              <a:avLst/>
              <a:gdLst>
                <a:gd name="connsiteX0" fmla="*/ 0 w 1541417"/>
                <a:gd name="connsiteY0" fmla="*/ 1045029 h 1079863"/>
                <a:gd name="connsiteX1" fmla="*/ 143692 w 1541417"/>
                <a:gd name="connsiteY1" fmla="*/ 1018903 h 1079863"/>
                <a:gd name="connsiteX2" fmla="*/ 809897 w 1541417"/>
                <a:gd name="connsiteY2" fmla="*/ 679269 h 1079863"/>
                <a:gd name="connsiteX3" fmla="*/ 1541417 w 1541417"/>
                <a:gd name="connsiteY3" fmla="*/ 0 h 10798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41417" h="1079863">
                  <a:moveTo>
                    <a:pt x="0" y="1045029"/>
                  </a:moveTo>
                  <a:cubicBezTo>
                    <a:pt x="4354" y="1062446"/>
                    <a:pt x="8709" y="1079863"/>
                    <a:pt x="143692" y="1018903"/>
                  </a:cubicBezTo>
                  <a:cubicBezTo>
                    <a:pt x="278675" y="957943"/>
                    <a:pt x="576943" y="849086"/>
                    <a:pt x="809897" y="679269"/>
                  </a:cubicBezTo>
                  <a:cubicBezTo>
                    <a:pt x="1042851" y="509452"/>
                    <a:pt x="1292134" y="254726"/>
                    <a:pt x="1541417" y="0"/>
                  </a:cubicBezTo>
                </a:path>
              </a:pathLst>
            </a:cu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2" name="Volný tvar 81"/>
            <p:cNvSpPr/>
            <p:nvPr/>
          </p:nvSpPr>
          <p:spPr>
            <a:xfrm>
              <a:off x="2246811" y="1881051"/>
              <a:ext cx="1410789" cy="1175658"/>
            </a:xfrm>
            <a:custGeom>
              <a:avLst/>
              <a:gdLst>
                <a:gd name="connsiteX0" fmla="*/ 0 w 1410789"/>
                <a:gd name="connsiteY0" fmla="*/ 0 h 1175658"/>
                <a:gd name="connsiteX1" fmla="*/ 431075 w 1410789"/>
                <a:gd name="connsiteY1" fmla="*/ 574766 h 1175658"/>
                <a:gd name="connsiteX2" fmla="*/ 1410789 w 1410789"/>
                <a:gd name="connsiteY2" fmla="*/ 1175658 h 11756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410789" h="1175658">
                  <a:moveTo>
                    <a:pt x="0" y="0"/>
                  </a:moveTo>
                  <a:cubicBezTo>
                    <a:pt x="97972" y="189411"/>
                    <a:pt x="195944" y="378823"/>
                    <a:pt x="431075" y="574766"/>
                  </a:cubicBezTo>
                  <a:cubicBezTo>
                    <a:pt x="666207" y="770709"/>
                    <a:pt x="1038498" y="973183"/>
                    <a:pt x="1410789" y="1175658"/>
                  </a:cubicBezTo>
                </a:path>
              </a:pathLst>
            </a:cu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3" name="Volný tvar 82"/>
            <p:cNvSpPr/>
            <p:nvPr/>
          </p:nvSpPr>
          <p:spPr>
            <a:xfrm>
              <a:off x="1641566" y="3707674"/>
              <a:ext cx="683623" cy="145869"/>
            </a:xfrm>
            <a:custGeom>
              <a:avLst/>
              <a:gdLst>
                <a:gd name="connsiteX0" fmla="*/ 4354 w 683623"/>
                <a:gd name="connsiteY0" fmla="*/ 145869 h 145869"/>
                <a:gd name="connsiteX1" fmla="*/ 69668 w 683623"/>
                <a:gd name="connsiteY1" fmla="*/ 106680 h 145869"/>
                <a:gd name="connsiteX2" fmla="*/ 422365 w 683623"/>
                <a:gd name="connsiteY2" fmla="*/ 15240 h 145869"/>
                <a:gd name="connsiteX3" fmla="*/ 683623 w 683623"/>
                <a:gd name="connsiteY3" fmla="*/ 15240 h 1458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83623" h="145869">
                  <a:moveTo>
                    <a:pt x="4354" y="145869"/>
                  </a:moveTo>
                  <a:cubicBezTo>
                    <a:pt x="2177" y="137160"/>
                    <a:pt x="0" y="128451"/>
                    <a:pt x="69668" y="106680"/>
                  </a:cubicBezTo>
                  <a:cubicBezTo>
                    <a:pt x="139336" y="84909"/>
                    <a:pt x="320039" y="30480"/>
                    <a:pt x="422365" y="15240"/>
                  </a:cubicBezTo>
                  <a:cubicBezTo>
                    <a:pt x="524691" y="0"/>
                    <a:pt x="604157" y="7620"/>
                    <a:pt x="683623" y="15240"/>
                  </a:cubicBezTo>
                </a:path>
              </a:pathLst>
            </a:cu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4" name="Volný tvar 83"/>
            <p:cNvSpPr/>
            <p:nvPr/>
          </p:nvSpPr>
          <p:spPr>
            <a:xfrm>
              <a:off x="1776549" y="3278777"/>
              <a:ext cx="113210" cy="522514"/>
            </a:xfrm>
            <a:custGeom>
              <a:avLst/>
              <a:gdLst>
                <a:gd name="connsiteX0" fmla="*/ 0 w 113210"/>
                <a:gd name="connsiteY0" fmla="*/ 522514 h 522514"/>
                <a:gd name="connsiteX1" fmla="*/ 104502 w 113210"/>
                <a:gd name="connsiteY1" fmla="*/ 391886 h 522514"/>
                <a:gd name="connsiteX2" fmla="*/ 52251 w 113210"/>
                <a:gd name="connsiteY2" fmla="*/ 0 h 5225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3210" h="522514">
                  <a:moveTo>
                    <a:pt x="0" y="522514"/>
                  </a:moveTo>
                  <a:cubicBezTo>
                    <a:pt x="47897" y="500743"/>
                    <a:pt x="95794" y="478972"/>
                    <a:pt x="104502" y="391886"/>
                  </a:cubicBezTo>
                  <a:cubicBezTo>
                    <a:pt x="113210" y="304800"/>
                    <a:pt x="82730" y="152400"/>
                    <a:pt x="52251" y="0"/>
                  </a:cubicBezTo>
                </a:path>
              </a:pathLst>
            </a:cu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5" name="Volný tvar 84"/>
            <p:cNvSpPr/>
            <p:nvPr/>
          </p:nvSpPr>
          <p:spPr>
            <a:xfrm>
              <a:off x="1698171" y="3278777"/>
              <a:ext cx="679269" cy="121920"/>
            </a:xfrm>
            <a:custGeom>
              <a:avLst/>
              <a:gdLst>
                <a:gd name="connsiteX0" fmla="*/ 0 w 679269"/>
                <a:gd name="connsiteY0" fmla="*/ 91440 h 121920"/>
                <a:gd name="connsiteX1" fmla="*/ 91440 w 679269"/>
                <a:gd name="connsiteY1" fmla="*/ 104503 h 121920"/>
                <a:gd name="connsiteX2" fmla="*/ 483326 w 679269"/>
                <a:gd name="connsiteY2" fmla="*/ 104503 h 121920"/>
                <a:gd name="connsiteX3" fmla="*/ 679269 w 679269"/>
                <a:gd name="connsiteY3" fmla="*/ 0 h 1219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79269" h="121920">
                  <a:moveTo>
                    <a:pt x="0" y="91440"/>
                  </a:moveTo>
                  <a:cubicBezTo>
                    <a:pt x="5443" y="96883"/>
                    <a:pt x="10886" y="102326"/>
                    <a:pt x="91440" y="104503"/>
                  </a:cubicBezTo>
                  <a:cubicBezTo>
                    <a:pt x="171994" y="106680"/>
                    <a:pt x="385355" y="121920"/>
                    <a:pt x="483326" y="104503"/>
                  </a:cubicBezTo>
                  <a:cubicBezTo>
                    <a:pt x="581297" y="87086"/>
                    <a:pt x="679269" y="0"/>
                    <a:pt x="679269" y="0"/>
                  </a:cubicBezTo>
                </a:path>
              </a:pathLst>
            </a:cu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6" name="Volný tvar 85"/>
            <p:cNvSpPr/>
            <p:nvPr/>
          </p:nvSpPr>
          <p:spPr>
            <a:xfrm>
              <a:off x="2155371" y="3252651"/>
              <a:ext cx="104503" cy="561703"/>
            </a:xfrm>
            <a:custGeom>
              <a:avLst/>
              <a:gdLst>
                <a:gd name="connsiteX0" fmla="*/ 104503 w 104503"/>
                <a:gd name="connsiteY0" fmla="*/ 0 h 561703"/>
                <a:gd name="connsiteX1" fmla="*/ 52252 w 104503"/>
                <a:gd name="connsiteY1" fmla="*/ 117566 h 561703"/>
                <a:gd name="connsiteX2" fmla="*/ 0 w 104503"/>
                <a:gd name="connsiteY2" fmla="*/ 365760 h 561703"/>
                <a:gd name="connsiteX3" fmla="*/ 52252 w 104503"/>
                <a:gd name="connsiteY3" fmla="*/ 561703 h 561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04503" h="561703">
                  <a:moveTo>
                    <a:pt x="104503" y="0"/>
                  </a:moveTo>
                  <a:cubicBezTo>
                    <a:pt x="87086" y="28303"/>
                    <a:pt x="69669" y="56606"/>
                    <a:pt x="52252" y="117566"/>
                  </a:cubicBezTo>
                  <a:cubicBezTo>
                    <a:pt x="34835" y="178526"/>
                    <a:pt x="0" y="291737"/>
                    <a:pt x="0" y="365760"/>
                  </a:cubicBezTo>
                  <a:cubicBezTo>
                    <a:pt x="0" y="439783"/>
                    <a:pt x="26126" y="500743"/>
                    <a:pt x="52252" y="561703"/>
                  </a:cubicBezTo>
                </a:path>
              </a:pathLst>
            </a:cu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87" name="Skupina 86"/>
          <p:cNvGrpSpPr/>
          <p:nvPr/>
        </p:nvGrpSpPr>
        <p:grpSpPr>
          <a:xfrm>
            <a:off x="0" y="1844824"/>
            <a:ext cx="4680520" cy="4176464"/>
            <a:chOff x="718457" y="1881051"/>
            <a:chExt cx="2939143" cy="2416629"/>
          </a:xfrm>
        </p:grpSpPr>
        <p:sp>
          <p:nvSpPr>
            <p:cNvPr id="88" name="Volný tvar 87"/>
            <p:cNvSpPr/>
            <p:nvPr/>
          </p:nvSpPr>
          <p:spPr>
            <a:xfrm>
              <a:off x="888274" y="4121332"/>
              <a:ext cx="2495006" cy="176348"/>
            </a:xfrm>
            <a:custGeom>
              <a:avLst/>
              <a:gdLst>
                <a:gd name="connsiteX0" fmla="*/ 0 w 2495006"/>
                <a:gd name="connsiteY0" fmla="*/ 137159 h 176348"/>
                <a:gd name="connsiteX1" fmla="*/ 927463 w 2495006"/>
                <a:gd name="connsiteY1" fmla="*/ 6531 h 176348"/>
                <a:gd name="connsiteX2" fmla="*/ 2220686 w 2495006"/>
                <a:gd name="connsiteY2" fmla="*/ 97971 h 176348"/>
                <a:gd name="connsiteX3" fmla="*/ 2495006 w 2495006"/>
                <a:gd name="connsiteY3" fmla="*/ 176348 h 1763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95006" h="176348">
                  <a:moveTo>
                    <a:pt x="0" y="137159"/>
                  </a:moveTo>
                  <a:cubicBezTo>
                    <a:pt x="278674" y="75110"/>
                    <a:pt x="557349" y="13062"/>
                    <a:pt x="927463" y="6531"/>
                  </a:cubicBezTo>
                  <a:cubicBezTo>
                    <a:pt x="1297577" y="0"/>
                    <a:pt x="1959429" y="69668"/>
                    <a:pt x="2220686" y="97971"/>
                  </a:cubicBezTo>
                  <a:cubicBezTo>
                    <a:pt x="2481943" y="126274"/>
                    <a:pt x="2488474" y="151311"/>
                    <a:pt x="2495006" y="176348"/>
                  </a:cubicBezTo>
                </a:path>
              </a:pathLst>
            </a:custGeom>
            <a:ln w="38100">
              <a:solidFill>
                <a:srgbClr val="0070C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9" name="Volný tvar 88"/>
            <p:cNvSpPr/>
            <p:nvPr/>
          </p:nvSpPr>
          <p:spPr>
            <a:xfrm>
              <a:off x="1162594" y="2821577"/>
              <a:ext cx="348343" cy="1382486"/>
            </a:xfrm>
            <a:custGeom>
              <a:avLst/>
              <a:gdLst>
                <a:gd name="connsiteX0" fmla="*/ 0 w 348343"/>
                <a:gd name="connsiteY0" fmla="*/ 1345474 h 1382486"/>
                <a:gd name="connsiteX1" fmla="*/ 52252 w 348343"/>
                <a:gd name="connsiteY1" fmla="*/ 1293223 h 1382486"/>
                <a:gd name="connsiteX2" fmla="*/ 313509 w 348343"/>
                <a:gd name="connsiteY2" fmla="*/ 809897 h 1382486"/>
                <a:gd name="connsiteX3" fmla="*/ 261257 w 348343"/>
                <a:gd name="connsiteY3" fmla="*/ 0 h 13824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48343" h="1382486">
                  <a:moveTo>
                    <a:pt x="0" y="1345474"/>
                  </a:moveTo>
                  <a:cubicBezTo>
                    <a:pt x="0" y="1363980"/>
                    <a:pt x="1" y="1382486"/>
                    <a:pt x="52252" y="1293223"/>
                  </a:cubicBezTo>
                  <a:cubicBezTo>
                    <a:pt x="104503" y="1203960"/>
                    <a:pt x="278675" y="1025434"/>
                    <a:pt x="313509" y="809897"/>
                  </a:cubicBezTo>
                  <a:cubicBezTo>
                    <a:pt x="348343" y="594360"/>
                    <a:pt x="304800" y="297180"/>
                    <a:pt x="261257" y="0"/>
                  </a:cubicBezTo>
                </a:path>
              </a:pathLst>
            </a:custGeom>
            <a:ln w="38100">
              <a:solidFill>
                <a:srgbClr val="0070C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0" name="Volný tvar 89"/>
            <p:cNvSpPr/>
            <p:nvPr/>
          </p:nvSpPr>
          <p:spPr>
            <a:xfrm>
              <a:off x="2649583" y="2873829"/>
              <a:ext cx="302623" cy="1293222"/>
            </a:xfrm>
            <a:custGeom>
              <a:avLst/>
              <a:gdLst>
                <a:gd name="connsiteX0" fmla="*/ 302623 w 302623"/>
                <a:gd name="connsiteY0" fmla="*/ 1293222 h 1293222"/>
                <a:gd name="connsiteX1" fmla="*/ 41366 w 302623"/>
                <a:gd name="connsiteY1" fmla="*/ 666205 h 1293222"/>
                <a:gd name="connsiteX2" fmla="*/ 54428 w 302623"/>
                <a:gd name="connsiteY2" fmla="*/ 0 h 12932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02623" h="1293222">
                  <a:moveTo>
                    <a:pt x="302623" y="1293222"/>
                  </a:moveTo>
                  <a:cubicBezTo>
                    <a:pt x="192677" y="1087482"/>
                    <a:pt x="82732" y="881742"/>
                    <a:pt x="41366" y="666205"/>
                  </a:cubicBezTo>
                  <a:cubicBezTo>
                    <a:pt x="0" y="450668"/>
                    <a:pt x="27214" y="225334"/>
                    <a:pt x="54428" y="0"/>
                  </a:cubicBezTo>
                </a:path>
              </a:pathLst>
            </a:custGeom>
            <a:ln w="38100">
              <a:solidFill>
                <a:srgbClr val="0070C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1" name="Volný tvar 90"/>
            <p:cNvSpPr/>
            <p:nvPr/>
          </p:nvSpPr>
          <p:spPr>
            <a:xfrm>
              <a:off x="718457" y="1881051"/>
              <a:ext cx="1541417" cy="1079863"/>
            </a:xfrm>
            <a:custGeom>
              <a:avLst/>
              <a:gdLst>
                <a:gd name="connsiteX0" fmla="*/ 0 w 1541417"/>
                <a:gd name="connsiteY0" fmla="*/ 1045029 h 1079863"/>
                <a:gd name="connsiteX1" fmla="*/ 143692 w 1541417"/>
                <a:gd name="connsiteY1" fmla="*/ 1018903 h 1079863"/>
                <a:gd name="connsiteX2" fmla="*/ 809897 w 1541417"/>
                <a:gd name="connsiteY2" fmla="*/ 679269 h 1079863"/>
                <a:gd name="connsiteX3" fmla="*/ 1541417 w 1541417"/>
                <a:gd name="connsiteY3" fmla="*/ 0 h 10798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41417" h="1079863">
                  <a:moveTo>
                    <a:pt x="0" y="1045029"/>
                  </a:moveTo>
                  <a:cubicBezTo>
                    <a:pt x="4354" y="1062446"/>
                    <a:pt x="8709" y="1079863"/>
                    <a:pt x="143692" y="1018903"/>
                  </a:cubicBezTo>
                  <a:cubicBezTo>
                    <a:pt x="278675" y="957943"/>
                    <a:pt x="576943" y="849086"/>
                    <a:pt x="809897" y="679269"/>
                  </a:cubicBezTo>
                  <a:cubicBezTo>
                    <a:pt x="1042851" y="509452"/>
                    <a:pt x="1292134" y="254726"/>
                    <a:pt x="1541417" y="0"/>
                  </a:cubicBezTo>
                </a:path>
              </a:pathLst>
            </a:custGeom>
            <a:ln w="38100">
              <a:solidFill>
                <a:srgbClr val="0070C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2" name="Volný tvar 91"/>
            <p:cNvSpPr/>
            <p:nvPr/>
          </p:nvSpPr>
          <p:spPr>
            <a:xfrm>
              <a:off x="2246811" y="1881051"/>
              <a:ext cx="1410789" cy="1175658"/>
            </a:xfrm>
            <a:custGeom>
              <a:avLst/>
              <a:gdLst>
                <a:gd name="connsiteX0" fmla="*/ 0 w 1410789"/>
                <a:gd name="connsiteY0" fmla="*/ 0 h 1175658"/>
                <a:gd name="connsiteX1" fmla="*/ 431075 w 1410789"/>
                <a:gd name="connsiteY1" fmla="*/ 574766 h 1175658"/>
                <a:gd name="connsiteX2" fmla="*/ 1410789 w 1410789"/>
                <a:gd name="connsiteY2" fmla="*/ 1175658 h 11756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410789" h="1175658">
                  <a:moveTo>
                    <a:pt x="0" y="0"/>
                  </a:moveTo>
                  <a:cubicBezTo>
                    <a:pt x="97972" y="189411"/>
                    <a:pt x="195944" y="378823"/>
                    <a:pt x="431075" y="574766"/>
                  </a:cubicBezTo>
                  <a:cubicBezTo>
                    <a:pt x="666207" y="770709"/>
                    <a:pt x="1038498" y="973183"/>
                    <a:pt x="1410789" y="1175658"/>
                  </a:cubicBezTo>
                </a:path>
              </a:pathLst>
            </a:custGeom>
            <a:ln w="38100">
              <a:solidFill>
                <a:srgbClr val="0070C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3" name="Volný tvar 92"/>
            <p:cNvSpPr/>
            <p:nvPr/>
          </p:nvSpPr>
          <p:spPr>
            <a:xfrm>
              <a:off x="1641566" y="3707674"/>
              <a:ext cx="683623" cy="145869"/>
            </a:xfrm>
            <a:custGeom>
              <a:avLst/>
              <a:gdLst>
                <a:gd name="connsiteX0" fmla="*/ 4354 w 683623"/>
                <a:gd name="connsiteY0" fmla="*/ 145869 h 145869"/>
                <a:gd name="connsiteX1" fmla="*/ 69668 w 683623"/>
                <a:gd name="connsiteY1" fmla="*/ 106680 h 145869"/>
                <a:gd name="connsiteX2" fmla="*/ 422365 w 683623"/>
                <a:gd name="connsiteY2" fmla="*/ 15240 h 145869"/>
                <a:gd name="connsiteX3" fmla="*/ 683623 w 683623"/>
                <a:gd name="connsiteY3" fmla="*/ 15240 h 1458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83623" h="145869">
                  <a:moveTo>
                    <a:pt x="4354" y="145869"/>
                  </a:moveTo>
                  <a:cubicBezTo>
                    <a:pt x="2177" y="137160"/>
                    <a:pt x="0" y="128451"/>
                    <a:pt x="69668" y="106680"/>
                  </a:cubicBezTo>
                  <a:cubicBezTo>
                    <a:pt x="139336" y="84909"/>
                    <a:pt x="320039" y="30480"/>
                    <a:pt x="422365" y="15240"/>
                  </a:cubicBezTo>
                  <a:cubicBezTo>
                    <a:pt x="524691" y="0"/>
                    <a:pt x="604157" y="7620"/>
                    <a:pt x="683623" y="15240"/>
                  </a:cubicBezTo>
                </a:path>
              </a:pathLst>
            </a:custGeom>
            <a:ln w="38100">
              <a:solidFill>
                <a:srgbClr val="0070C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4" name="Volný tvar 93"/>
            <p:cNvSpPr/>
            <p:nvPr/>
          </p:nvSpPr>
          <p:spPr>
            <a:xfrm>
              <a:off x="1776549" y="3278777"/>
              <a:ext cx="113210" cy="522514"/>
            </a:xfrm>
            <a:custGeom>
              <a:avLst/>
              <a:gdLst>
                <a:gd name="connsiteX0" fmla="*/ 0 w 113210"/>
                <a:gd name="connsiteY0" fmla="*/ 522514 h 522514"/>
                <a:gd name="connsiteX1" fmla="*/ 104502 w 113210"/>
                <a:gd name="connsiteY1" fmla="*/ 391886 h 522514"/>
                <a:gd name="connsiteX2" fmla="*/ 52251 w 113210"/>
                <a:gd name="connsiteY2" fmla="*/ 0 h 5225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3210" h="522514">
                  <a:moveTo>
                    <a:pt x="0" y="522514"/>
                  </a:moveTo>
                  <a:cubicBezTo>
                    <a:pt x="47897" y="500743"/>
                    <a:pt x="95794" y="478972"/>
                    <a:pt x="104502" y="391886"/>
                  </a:cubicBezTo>
                  <a:cubicBezTo>
                    <a:pt x="113210" y="304800"/>
                    <a:pt x="82730" y="152400"/>
                    <a:pt x="52251" y="0"/>
                  </a:cubicBezTo>
                </a:path>
              </a:pathLst>
            </a:custGeom>
            <a:ln w="38100">
              <a:solidFill>
                <a:srgbClr val="0070C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5" name="Volný tvar 94"/>
            <p:cNvSpPr/>
            <p:nvPr/>
          </p:nvSpPr>
          <p:spPr>
            <a:xfrm>
              <a:off x="1698171" y="3278777"/>
              <a:ext cx="679269" cy="121920"/>
            </a:xfrm>
            <a:custGeom>
              <a:avLst/>
              <a:gdLst>
                <a:gd name="connsiteX0" fmla="*/ 0 w 679269"/>
                <a:gd name="connsiteY0" fmla="*/ 91440 h 121920"/>
                <a:gd name="connsiteX1" fmla="*/ 91440 w 679269"/>
                <a:gd name="connsiteY1" fmla="*/ 104503 h 121920"/>
                <a:gd name="connsiteX2" fmla="*/ 483326 w 679269"/>
                <a:gd name="connsiteY2" fmla="*/ 104503 h 121920"/>
                <a:gd name="connsiteX3" fmla="*/ 679269 w 679269"/>
                <a:gd name="connsiteY3" fmla="*/ 0 h 1219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79269" h="121920">
                  <a:moveTo>
                    <a:pt x="0" y="91440"/>
                  </a:moveTo>
                  <a:cubicBezTo>
                    <a:pt x="5443" y="96883"/>
                    <a:pt x="10886" y="102326"/>
                    <a:pt x="91440" y="104503"/>
                  </a:cubicBezTo>
                  <a:cubicBezTo>
                    <a:pt x="171994" y="106680"/>
                    <a:pt x="385355" y="121920"/>
                    <a:pt x="483326" y="104503"/>
                  </a:cubicBezTo>
                  <a:cubicBezTo>
                    <a:pt x="581297" y="87086"/>
                    <a:pt x="679269" y="0"/>
                    <a:pt x="679269" y="0"/>
                  </a:cubicBezTo>
                </a:path>
              </a:pathLst>
            </a:custGeom>
            <a:ln w="38100">
              <a:solidFill>
                <a:srgbClr val="0070C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6" name="Volný tvar 95"/>
            <p:cNvSpPr/>
            <p:nvPr/>
          </p:nvSpPr>
          <p:spPr>
            <a:xfrm>
              <a:off x="2155371" y="3252651"/>
              <a:ext cx="104503" cy="561703"/>
            </a:xfrm>
            <a:custGeom>
              <a:avLst/>
              <a:gdLst>
                <a:gd name="connsiteX0" fmla="*/ 104503 w 104503"/>
                <a:gd name="connsiteY0" fmla="*/ 0 h 561703"/>
                <a:gd name="connsiteX1" fmla="*/ 52252 w 104503"/>
                <a:gd name="connsiteY1" fmla="*/ 117566 h 561703"/>
                <a:gd name="connsiteX2" fmla="*/ 0 w 104503"/>
                <a:gd name="connsiteY2" fmla="*/ 365760 h 561703"/>
                <a:gd name="connsiteX3" fmla="*/ 52252 w 104503"/>
                <a:gd name="connsiteY3" fmla="*/ 561703 h 561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04503" h="561703">
                  <a:moveTo>
                    <a:pt x="104503" y="0"/>
                  </a:moveTo>
                  <a:cubicBezTo>
                    <a:pt x="87086" y="28303"/>
                    <a:pt x="69669" y="56606"/>
                    <a:pt x="52252" y="117566"/>
                  </a:cubicBezTo>
                  <a:cubicBezTo>
                    <a:pt x="34835" y="178526"/>
                    <a:pt x="0" y="291737"/>
                    <a:pt x="0" y="365760"/>
                  </a:cubicBezTo>
                  <a:cubicBezTo>
                    <a:pt x="0" y="439783"/>
                    <a:pt x="26126" y="500743"/>
                    <a:pt x="52252" y="561703"/>
                  </a:cubicBezTo>
                </a:path>
              </a:pathLst>
            </a:custGeom>
            <a:ln w="38100">
              <a:solidFill>
                <a:srgbClr val="0070C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107" name="Picture 3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355164" y="3140969"/>
            <a:ext cx="656996" cy="2880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8" name="Picture 4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075244" y="3140968"/>
            <a:ext cx="656996" cy="2880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9" name="Picture 5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867332" y="3140968"/>
            <a:ext cx="656996" cy="2880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0" name="Picture 4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619672" y="3140968"/>
            <a:ext cx="656996" cy="2880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1" name="Picture 5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2411760" y="3140968"/>
            <a:ext cx="656996" cy="2880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3059832" y="3140968"/>
            <a:ext cx="720080" cy="315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9" name="Picture 3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899592" y="3140969"/>
            <a:ext cx="656996" cy="2880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10" name="Picture 5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7515404" y="3140968"/>
            <a:ext cx="656996" cy="2880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35896" y="6093296"/>
            <a:ext cx="2112963" cy="642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Nadpis 2"/>
          <p:cNvSpPr>
            <a:spLocks noGrp="1"/>
          </p:cNvSpPr>
          <p:nvPr>
            <p:ph type="title"/>
          </p:nvPr>
        </p:nvSpPr>
        <p:spPr>
          <a:xfrm>
            <a:off x="395536" y="404664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latin typeface="Arial Rounded MT Bold" pitchFamily="34" charset="0"/>
              </a:rPr>
              <a:t>Správné řešení</a:t>
            </a:r>
            <a:endParaRPr lang="cs-CZ" dirty="0">
              <a:latin typeface="Arial Rounded MT Bold" pitchFamily="34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-3171800" y="5157192"/>
            <a:ext cx="648072" cy="40343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" name="Picture 4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8172400" y="3113965"/>
            <a:ext cx="504056" cy="31503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9" name="Picture 11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-3099792" y="5805264"/>
            <a:ext cx="720080" cy="45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grpSp>
        <p:nvGrpSpPr>
          <p:cNvPr id="3" name="Skupina 76"/>
          <p:cNvGrpSpPr/>
          <p:nvPr/>
        </p:nvGrpSpPr>
        <p:grpSpPr>
          <a:xfrm>
            <a:off x="5004048" y="2060848"/>
            <a:ext cx="3587215" cy="3600400"/>
            <a:chOff x="718457" y="1881051"/>
            <a:chExt cx="2939143" cy="2416629"/>
          </a:xfrm>
        </p:grpSpPr>
        <p:sp>
          <p:nvSpPr>
            <p:cNvPr id="78" name="Volný tvar 77"/>
            <p:cNvSpPr/>
            <p:nvPr/>
          </p:nvSpPr>
          <p:spPr>
            <a:xfrm>
              <a:off x="888274" y="4121332"/>
              <a:ext cx="2495006" cy="176348"/>
            </a:xfrm>
            <a:custGeom>
              <a:avLst/>
              <a:gdLst>
                <a:gd name="connsiteX0" fmla="*/ 0 w 2495006"/>
                <a:gd name="connsiteY0" fmla="*/ 137159 h 176348"/>
                <a:gd name="connsiteX1" fmla="*/ 927463 w 2495006"/>
                <a:gd name="connsiteY1" fmla="*/ 6531 h 176348"/>
                <a:gd name="connsiteX2" fmla="*/ 2220686 w 2495006"/>
                <a:gd name="connsiteY2" fmla="*/ 97971 h 176348"/>
                <a:gd name="connsiteX3" fmla="*/ 2495006 w 2495006"/>
                <a:gd name="connsiteY3" fmla="*/ 176348 h 1763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95006" h="176348">
                  <a:moveTo>
                    <a:pt x="0" y="137159"/>
                  </a:moveTo>
                  <a:cubicBezTo>
                    <a:pt x="278674" y="75110"/>
                    <a:pt x="557349" y="13062"/>
                    <a:pt x="927463" y="6531"/>
                  </a:cubicBezTo>
                  <a:cubicBezTo>
                    <a:pt x="1297577" y="0"/>
                    <a:pt x="1959429" y="69668"/>
                    <a:pt x="2220686" y="97971"/>
                  </a:cubicBezTo>
                  <a:cubicBezTo>
                    <a:pt x="2481943" y="126274"/>
                    <a:pt x="2488474" y="151311"/>
                    <a:pt x="2495006" y="176348"/>
                  </a:cubicBezTo>
                </a:path>
              </a:pathLst>
            </a:cu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9" name="Volný tvar 78"/>
            <p:cNvSpPr/>
            <p:nvPr/>
          </p:nvSpPr>
          <p:spPr>
            <a:xfrm>
              <a:off x="1162594" y="2821577"/>
              <a:ext cx="348343" cy="1382486"/>
            </a:xfrm>
            <a:custGeom>
              <a:avLst/>
              <a:gdLst>
                <a:gd name="connsiteX0" fmla="*/ 0 w 348343"/>
                <a:gd name="connsiteY0" fmla="*/ 1345474 h 1382486"/>
                <a:gd name="connsiteX1" fmla="*/ 52252 w 348343"/>
                <a:gd name="connsiteY1" fmla="*/ 1293223 h 1382486"/>
                <a:gd name="connsiteX2" fmla="*/ 313509 w 348343"/>
                <a:gd name="connsiteY2" fmla="*/ 809897 h 1382486"/>
                <a:gd name="connsiteX3" fmla="*/ 261257 w 348343"/>
                <a:gd name="connsiteY3" fmla="*/ 0 h 13824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48343" h="1382486">
                  <a:moveTo>
                    <a:pt x="0" y="1345474"/>
                  </a:moveTo>
                  <a:cubicBezTo>
                    <a:pt x="0" y="1363980"/>
                    <a:pt x="1" y="1382486"/>
                    <a:pt x="52252" y="1293223"/>
                  </a:cubicBezTo>
                  <a:cubicBezTo>
                    <a:pt x="104503" y="1203960"/>
                    <a:pt x="278675" y="1025434"/>
                    <a:pt x="313509" y="809897"/>
                  </a:cubicBezTo>
                  <a:cubicBezTo>
                    <a:pt x="348343" y="594360"/>
                    <a:pt x="304800" y="297180"/>
                    <a:pt x="261257" y="0"/>
                  </a:cubicBezTo>
                </a:path>
              </a:pathLst>
            </a:cu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0" name="Volný tvar 79"/>
            <p:cNvSpPr/>
            <p:nvPr/>
          </p:nvSpPr>
          <p:spPr>
            <a:xfrm>
              <a:off x="2649583" y="2873829"/>
              <a:ext cx="302623" cy="1293222"/>
            </a:xfrm>
            <a:custGeom>
              <a:avLst/>
              <a:gdLst>
                <a:gd name="connsiteX0" fmla="*/ 302623 w 302623"/>
                <a:gd name="connsiteY0" fmla="*/ 1293222 h 1293222"/>
                <a:gd name="connsiteX1" fmla="*/ 41366 w 302623"/>
                <a:gd name="connsiteY1" fmla="*/ 666205 h 1293222"/>
                <a:gd name="connsiteX2" fmla="*/ 54428 w 302623"/>
                <a:gd name="connsiteY2" fmla="*/ 0 h 12932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02623" h="1293222">
                  <a:moveTo>
                    <a:pt x="302623" y="1293222"/>
                  </a:moveTo>
                  <a:cubicBezTo>
                    <a:pt x="192677" y="1087482"/>
                    <a:pt x="82732" y="881742"/>
                    <a:pt x="41366" y="666205"/>
                  </a:cubicBezTo>
                  <a:cubicBezTo>
                    <a:pt x="0" y="450668"/>
                    <a:pt x="27214" y="225334"/>
                    <a:pt x="54428" y="0"/>
                  </a:cubicBezTo>
                </a:path>
              </a:pathLst>
            </a:cu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1" name="Volný tvar 80"/>
            <p:cNvSpPr/>
            <p:nvPr/>
          </p:nvSpPr>
          <p:spPr>
            <a:xfrm>
              <a:off x="718457" y="1881051"/>
              <a:ext cx="1541417" cy="1079863"/>
            </a:xfrm>
            <a:custGeom>
              <a:avLst/>
              <a:gdLst>
                <a:gd name="connsiteX0" fmla="*/ 0 w 1541417"/>
                <a:gd name="connsiteY0" fmla="*/ 1045029 h 1079863"/>
                <a:gd name="connsiteX1" fmla="*/ 143692 w 1541417"/>
                <a:gd name="connsiteY1" fmla="*/ 1018903 h 1079863"/>
                <a:gd name="connsiteX2" fmla="*/ 809897 w 1541417"/>
                <a:gd name="connsiteY2" fmla="*/ 679269 h 1079863"/>
                <a:gd name="connsiteX3" fmla="*/ 1541417 w 1541417"/>
                <a:gd name="connsiteY3" fmla="*/ 0 h 10798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41417" h="1079863">
                  <a:moveTo>
                    <a:pt x="0" y="1045029"/>
                  </a:moveTo>
                  <a:cubicBezTo>
                    <a:pt x="4354" y="1062446"/>
                    <a:pt x="8709" y="1079863"/>
                    <a:pt x="143692" y="1018903"/>
                  </a:cubicBezTo>
                  <a:cubicBezTo>
                    <a:pt x="278675" y="957943"/>
                    <a:pt x="576943" y="849086"/>
                    <a:pt x="809897" y="679269"/>
                  </a:cubicBezTo>
                  <a:cubicBezTo>
                    <a:pt x="1042851" y="509452"/>
                    <a:pt x="1292134" y="254726"/>
                    <a:pt x="1541417" y="0"/>
                  </a:cubicBezTo>
                </a:path>
              </a:pathLst>
            </a:cu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2" name="Volný tvar 81"/>
            <p:cNvSpPr/>
            <p:nvPr/>
          </p:nvSpPr>
          <p:spPr>
            <a:xfrm>
              <a:off x="2246811" y="1881051"/>
              <a:ext cx="1410789" cy="1175658"/>
            </a:xfrm>
            <a:custGeom>
              <a:avLst/>
              <a:gdLst>
                <a:gd name="connsiteX0" fmla="*/ 0 w 1410789"/>
                <a:gd name="connsiteY0" fmla="*/ 0 h 1175658"/>
                <a:gd name="connsiteX1" fmla="*/ 431075 w 1410789"/>
                <a:gd name="connsiteY1" fmla="*/ 574766 h 1175658"/>
                <a:gd name="connsiteX2" fmla="*/ 1410789 w 1410789"/>
                <a:gd name="connsiteY2" fmla="*/ 1175658 h 11756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410789" h="1175658">
                  <a:moveTo>
                    <a:pt x="0" y="0"/>
                  </a:moveTo>
                  <a:cubicBezTo>
                    <a:pt x="97972" y="189411"/>
                    <a:pt x="195944" y="378823"/>
                    <a:pt x="431075" y="574766"/>
                  </a:cubicBezTo>
                  <a:cubicBezTo>
                    <a:pt x="666207" y="770709"/>
                    <a:pt x="1038498" y="973183"/>
                    <a:pt x="1410789" y="1175658"/>
                  </a:cubicBezTo>
                </a:path>
              </a:pathLst>
            </a:cu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3" name="Volný tvar 82"/>
            <p:cNvSpPr/>
            <p:nvPr/>
          </p:nvSpPr>
          <p:spPr>
            <a:xfrm>
              <a:off x="1641566" y="3707674"/>
              <a:ext cx="683623" cy="145869"/>
            </a:xfrm>
            <a:custGeom>
              <a:avLst/>
              <a:gdLst>
                <a:gd name="connsiteX0" fmla="*/ 4354 w 683623"/>
                <a:gd name="connsiteY0" fmla="*/ 145869 h 145869"/>
                <a:gd name="connsiteX1" fmla="*/ 69668 w 683623"/>
                <a:gd name="connsiteY1" fmla="*/ 106680 h 145869"/>
                <a:gd name="connsiteX2" fmla="*/ 422365 w 683623"/>
                <a:gd name="connsiteY2" fmla="*/ 15240 h 145869"/>
                <a:gd name="connsiteX3" fmla="*/ 683623 w 683623"/>
                <a:gd name="connsiteY3" fmla="*/ 15240 h 1458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83623" h="145869">
                  <a:moveTo>
                    <a:pt x="4354" y="145869"/>
                  </a:moveTo>
                  <a:cubicBezTo>
                    <a:pt x="2177" y="137160"/>
                    <a:pt x="0" y="128451"/>
                    <a:pt x="69668" y="106680"/>
                  </a:cubicBezTo>
                  <a:cubicBezTo>
                    <a:pt x="139336" y="84909"/>
                    <a:pt x="320039" y="30480"/>
                    <a:pt x="422365" y="15240"/>
                  </a:cubicBezTo>
                  <a:cubicBezTo>
                    <a:pt x="524691" y="0"/>
                    <a:pt x="604157" y="7620"/>
                    <a:pt x="683623" y="15240"/>
                  </a:cubicBezTo>
                </a:path>
              </a:pathLst>
            </a:cu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4" name="Volný tvar 83"/>
            <p:cNvSpPr/>
            <p:nvPr/>
          </p:nvSpPr>
          <p:spPr>
            <a:xfrm>
              <a:off x="1776549" y="3278777"/>
              <a:ext cx="113210" cy="522514"/>
            </a:xfrm>
            <a:custGeom>
              <a:avLst/>
              <a:gdLst>
                <a:gd name="connsiteX0" fmla="*/ 0 w 113210"/>
                <a:gd name="connsiteY0" fmla="*/ 522514 h 522514"/>
                <a:gd name="connsiteX1" fmla="*/ 104502 w 113210"/>
                <a:gd name="connsiteY1" fmla="*/ 391886 h 522514"/>
                <a:gd name="connsiteX2" fmla="*/ 52251 w 113210"/>
                <a:gd name="connsiteY2" fmla="*/ 0 h 5225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3210" h="522514">
                  <a:moveTo>
                    <a:pt x="0" y="522514"/>
                  </a:moveTo>
                  <a:cubicBezTo>
                    <a:pt x="47897" y="500743"/>
                    <a:pt x="95794" y="478972"/>
                    <a:pt x="104502" y="391886"/>
                  </a:cubicBezTo>
                  <a:cubicBezTo>
                    <a:pt x="113210" y="304800"/>
                    <a:pt x="82730" y="152400"/>
                    <a:pt x="52251" y="0"/>
                  </a:cubicBezTo>
                </a:path>
              </a:pathLst>
            </a:cu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5" name="Volný tvar 84"/>
            <p:cNvSpPr/>
            <p:nvPr/>
          </p:nvSpPr>
          <p:spPr>
            <a:xfrm>
              <a:off x="1698171" y="3278777"/>
              <a:ext cx="679269" cy="121920"/>
            </a:xfrm>
            <a:custGeom>
              <a:avLst/>
              <a:gdLst>
                <a:gd name="connsiteX0" fmla="*/ 0 w 679269"/>
                <a:gd name="connsiteY0" fmla="*/ 91440 h 121920"/>
                <a:gd name="connsiteX1" fmla="*/ 91440 w 679269"/>
                <a:gd name="connsiteY1" fmla="*/ 104503 h 121920"/>
                <a:gd name="connsiteX2" fmla="*/ 483326 w 679269"/>
                <a:gd name="connsiteY2" fmla="*/ 104503 h 121920"/>
                <a:gd name="connsiteX3" fmla="*/ 679269 w 679269"/>
                <a:gd name="connsiteY3" fmla="*/ 0 h 1219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79269" h="121920">
                  <a:moveTo>
                    <a:pt x="0" y="91440"/>
                  </a:moveTo>
                  <a:cubicBezTo>
                    <a:pt x="5443" y="96883"/>
                    <a:pt x="10886" y="102326"/>
                    <a:pt x="91440" y="104503"/>
                  </a:cubicBezTo>
                  <a:cubicBezTo>
                    <a:pt x="171994" y="106680"/>
                    <a:pt x="385355" y="121920"/>
                    <a:pt x="483326" y="104503"/>
                  </a:cubicBezTo>
                  <a:cubicBezTo>
                    <a:pt x="581297" y="87086"/>
                    <a:pt x="679269" y="0"/>
                    <a:pt x="679269" y="0"/>
                  </a:cubicBezTo>
                </a:path>
              </a:pathLst>
            </a:cu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6" name="Volný tvar 85"/>
            <p:cNvSpPr/>
            <p:nvPr/>
          </p:nvSpPr>
          <p:spPr>
            <a:xfrm>
              <a:off x="2155371" y="3252651"/>
              <a:ext cx="104503" cy="561703"/>
            </a:xfrm>
            <a:custGeom>
              <a:avLst/>
              <a:gdLst>
                <a:gd name="connsiteX0" fmla="*/ 104503 w 104503"/>
                <a:gd name="connsiteY0" fmla="*/ 0 h 561703"/>
                <a:gd name="connsiteX1" fmla="*/ 52252 w 104503"/>
                <a:gd name="connsiteY1" fmla="*/ 117566 h 561703"/>
                <a:gd name="connsiteX2" fmla="*/ 0 w 104503"/>
                <a:gd name="connsiteY2" fmla="*/ 365760 h 561703"/>
                <a:gd name="connsiteX3" fmla="*/ 52252 w 104503"/>
                <a:gd name="connsiteY3" fmla="*/ 561703 h 561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04503" h="561703">
                  <a:moveTo>
                    <a:pt x="104503" y="0"/>
                  </a:moveTo>
                  <a:cubicBezTo>
                    <a:pt x="87086" y="28303"/>
                    <a:pt x="69669" y="56606"/>
                    <a:pt x="52252" y="117566"/>
                  </a:cubicBezTo>
                  <a:cubicBezTo>
                    <a:pt x="34835" y="178526"/>
                    <a:pt x="0" y="291737"/>
                    <a:pt x="0" y="365760"/>
                  </a:cubicBezTo>
                  <a:cubicBezTo>
                    <a:pt x="0" y="439783"/>
                    <a:pt x="26126" y="500743"/>
                    <a:pt x="52252" y="561703"/>
                  </a:cubicBezTo>
                </a:path>
              </a:pathLst>
            </a:cu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4" name="Skupina 86"/>
          <p:cNvGrpSpPr/>
          <p:nvPr/>
        </p:nvGrpSpPr>
        <p:grpSpPr>
          <a:xfrm>
            <a:off x="0" y="1844824"/>
            <a:ext cx="4680520" cy="4176464"/>
            <a:chOff x="718457" y="1881051"/>
            <a:chExt cx="2939143" cy="2416629"/>
          </a:xfrm>
        </p:grpSpPr>
        <p:sp>
          <p:nvSpPr>
            <p:cNvPr id="88" name="Volný tvar 87"/>
            <p:cNvSpPr/>
            <p:nvPr/>
          </p:nvSpPr>
          <p:spPr>
            <a:xfrm>
              <a:off x="888274" y="4121332"/>
              <a:ext cx="2495006" cy="176348"/>
            </a:xfrm>
            <a:custGeom>
              <a:avLst/>
              <a:gdLst>
                <a:gd name="connsiteX0" fmla="*/ 0 w 2495006"/>
                <a:gd name="connsiteY0" fmla="*/ 137159 h 176348"/>
                <a:gd name="connsiteX1" fmla="*/ 927463 w 2495006"/>
                <a:gd name="connsiteY1" fmla="*/ 6531 h 176348"/>
                <a:gd name="connsiteX2" fmla="*/ 2220686 w 2495006"/>
                <a:gd name="connsiteY2" fmla="*/ 97971 h 176348"/>
                <a:gd name="connsiteX3" fmla="*/ 2495006 w 2495006"/>
                <a:gd name="connsiteY3" fmla="*/ 176348 h 1763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95006" h="176348">
                  <a:moveTo>
                    <a:pt x="0" y="137159"/>
                  </a:moveTo>
                  <a:cubicBezTo>
                    <a:pt x="278674" y="75110"/>
                    <a:pt x="557349" y="13062"/>
                    <a:pt x="927463" y="6531"/>
                  </a:cubicBezTo>
                  <a:cubicBezTo>
                    <a:pt x="1297577" y="0"/>
                    <a:pt x="1959429" y="69668"/>
                    <a:pt x="2220686" y="97971"/>
                  </a:cubicBezTo>
                  <a:cubicBezTo>
                    <a:pt x="2481943" y="126274"/>
                    <a:pt x="2488474" y="151311"/>
                    <a:pt x="2495006" y="176348"/>
                  </a:cubicBezTo>
                </a:path>
              </a:pathLst>
            </a:custGeom>
            <a:ln w="38100">
              <a:solidFill>
                <a:srgbClr val="0070C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9" name="Volný tvar 88"/>
            <p:cNvSpPr/>
            <p:nvPr/>
          </p:nvSpPr>
          <p:spPr>
            <a:xfrm>
              <a:off x="1162594" y="2821577"/>
              <a:ext cx="348343" cy="1382486"/>
            </a:xfrm>
            <a:custGeom>
              <a:avLst/>
              <a:gdLst>
                <a:gd name="connsiteX0" fmla="*/ 0 w 348343"/>
                <a:gd name="connsiteY0" fmla="*/ 1345474 h 1382486"/>
                <a:gd name="connsiteX1" fmla="*/ 52252 w 348343"/>
                <a:gd name="connsiteY1" fmla="*/ 1293223 h 1382486"/>
                <a:gd name="connsiteX2" fmla="*/ 313509 w 348343"/>
                <a:gd name="connsiteY2" fmla="*/ 809897 h 1382486"/>
                <a:gd name="connsiteX3" fmla="*/ 261257 w 348343"/>
                <a:gd name="connsiteY3" fmla="*/ 0 h 13824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48343" h="1382486">
                  <a:moveTo>
                    <a:pt x="0" y="1345474"/>
                  </a:moveTo>
                  <a:cubicBezTo>
                    <a:pt x="0" y="1363980"/>
                    <a:pt x="1" y="1382486"/>
                    <a:pt x="52252" y="1293223"/>
                  </a:cubicBezTo>
                  <a:cubicBezTo>
                    <a:pt x="104503" y="1203960"/>
                    <a:pt x="278675" y="1025434"/>
                    <a:pt x="313509" y="809897"/>
                  </a:cubicBezTo>
                  <a:cubicBezTo>
                    <a:pt x="348343" y="594360"/>
                    <a:pt x="304800" y="297180"/>
                    <a:pt x="261257" y="0"/>
                  </a:cubicBezTo>
                </a:path>
              </a:pathLst>
            </a:custGeom>
            <a:ln w="38100">
              <a:solidFill>
                <a:srgbClr val="0070C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0" name="Volný tvar 89"/>
            <p:cNvSpPr/>
            <p:nvPr/>
          </p:nvSpPr>
          <p:spPr>
            <a:xfrm>
              <a:off x="2649583" y="2873829"/>
              <a:ext cx="302623" cy="1293222"/>
            </a:xfrm>
            <a:custGeom>
              <a:avLst/>
              <a:gdLst>
                <a:gd name="connsiteX0" fmla="*/ 302623 w 302623"/>
                <a:gd name="connsiteY0" fmla="*/ 1293222 h 1293222"/>
                <a:gd name="connsiteX1" fmla="*/ 41366 w 302623"/>
                <a:gd name="connsiteY1" fmla="*/ 666205 h 1293222"/>
                <a:gd name="connsiteX2" fmla="*/ 54428 w 302623"/>
                <a:gd name="connsiteY2" fmla="*/ 0 h 12932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02623" h="1293222">
                  <a:moveTo>
                    <a:pt x="302623" y="1293222"/>
                  </a:moveTo>
                  <a:cubicBezTo>
                    <a:pt x="192677" y="1087482"/>
                    <a:pt x="82732" y="881742"/>
                    <a:pt x="41366" y="666205"/>
                  </a:cubicBezTo>
                  <a:cubicBezTo>
                    <a:pt x="0" y="450668"/>
                    <a:pt x="27214" y="225334"/>
                    <a:pt x="54428" y="0"/>
                  </a:cubicBezTo>
                </a:path>
              </a:pathLst>
            </a:custGeom>
            <a:ln w="38100">
              <a:solidFill>
                <a:srgbClr val="0070C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1" name="Volný tvar 90"/>
            <p:cNvSpPr/>
            <p:nvPr/>
          </p:nvSpPr>
          <p:spPr>
            <a:xfrm>
              <a:off x="718457" y="1881051"/>
              <a:ext cx="1541417" cy="1079863"/>
            </a:xfrm>
            <a:custGeom>
              <a:avLst/>
              <a:gdLst>
                <a:gd name="connsiteX0" fmla="*/ 0 w 1541417"/>
                <a:gd name="connsiteY0" fmla="*/ 1045029 h 1079863"/>
                <a:gd name="connsiteX1" fmla="*/ 143692 w 1541417"/>
                <a:gd name="connsiteY1" fmla="*/ 1018903 h 1079863"/>
                <a:gd name="connsiteX2" fmla="*/ 809897 w 1541417"/>
                <a:gd name="connsiteY2" fmla="*/ 679269 h 1079863"/>
                <a:gd name="connsiteX3" fmla="*/ 1541417 w 1541417"/>
                <a:gd name="connsiteY3" fmla="*/ 0 h 10798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41417" h="1079863">
                  <a:moveTo>
                    <a:pt x="0" y="1045029"/>
                  </a:moveTo>
                  <a:cubicBezTo>
                    <a:pt x="4354" y="1062446"/>
                    <a:pt x="8709" y="1079863"/>
                    <a:pt x="143692" y="1018903"/>
                  </a:cubicBezTo>
                  <a:cubicBezTo>
                    <a:pt x="278675" y="957943"/>
                    <a:pt x="576943" y="849086"/>
                    <a:pt x="809897" y="679269"/>
                  </a:cubicBezTo>
                  <a:cubicBezTo>
                    <a:pt x="1042851" y="509452"/>
                    <a:pt x="1292134" y="254726"/>
                    <a:pt x="1541417" y="0"/>
                  </a:cubicBezTo>
                </a:path>
              </a:pathLst>
            </a:custGeom>
            <a:ln w="38100">
              <a:solidFill>
                <a:srgbClr val="0070C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2" name="Volný tvar 91"/>
            <p:cNvSpPr/>
            <p:nvPr/>
          </p:nvSpPr>
          <p:spPr>
            <a:xfrm>
              <a:off x="2246811" y="1881051"/>
              <a:ext cx="1410789" cy="1175658"/>
            </a:xfrm>
            <a:custGeom>
              <a:avLst/>
              <a:gdLst>
                <a:gd name="connsiteX0" fmla="*/ 0 w 1410789"/>
                <a:gd name="connsiteY0" fmla="*/ 0 h 1175658"/>
                <a:gd name="connsiteX1" fmla="*/ 431075 w 1410789"/>
                <a:gd name="connsiteY1" fmla="*/ 574766 h 1175658"/>
                <a:gd name="connsiteX2" fmla="*/ 1410789 w 1410789"/>
                <a:gd name="connsiteY2" fmla="*/ 1175658 h 11756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410789" h="1175658">
                  <a:moveTo>
                    <a:pt x="0" y="0"/>
                  </a:moveTo>
                  <a:cubicBezTo>
                    <a:pt x="97972" y="189411"/>
                    <a:pt x="195944" y="378823"/>
                    <a:pt x="431075" y="574766"/>
                  </a:cubicBezTo>
                  <a:cubicBezTo>
                    <a:pt x="666207" y="770709"/>
                    <a:pt x="1038498" y="973183"/>
                    <a:pt x="1410789" y="1175658"/>
                  </a:cubicBezTo>
                </a:path>
              </a:pathLst>
            </a:custGeom>
            <a:ln w="38100">
              <a:solidFill>
                <a:srgbClr val="0070C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3" name="Volný tvar 92"/>
            <p:cNvSpPr/>
            <p:nvPr/>
          </p:nvSpPr>
          <p:spPr>
            <a:xfrm>
              <a:off x="1641566" y="3707674"/>
              <a:ext cx="683623" cy="145869"/>
            </a:xfrm>
            <a:custGeom>
              <a:avLst/>
              <a:gdLst>
                <a:gd name="connsiteX0" fmla="*/ 4354 w 683623"/>
                <a:gd name="connsiteY0" fmla="*/ 145869 h 145869"/>
                <a:gd name="connsiteX1" fmla="*/ 69668 w 683623"/>
                <a:gd name="connsiteY1" fmla="*/ 106680 h 145869"/>
                <a:gd name="connsiteX2" fmla="*/ 422365 w 683623"/>
                <a:gd name="connsiteY2" fmla="*/ 15240 h 145869"/>
                <a:gd name="connsiteX3" fmla="*/ 683623 w 683623"/>
                <a:gd name="connsiteY3" fmla="*/ 15240 h 1458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83623" h="145869">
                  <a:moveTo>
                    <a:pt x="4354" y="145869"/>
                  </a:moveTo>
                  <a:cubicBezTo>
                    <a:pt x="2177" y="137160"/>
                    <a:pt x="0" y="128451"/>
                    <a:pt x="69668" y="106680"/>
                  </a:cubicBezTo>
                  <a:cubicBezTo>
                    <a:pt x="139336" y="84909"/>
                    <a:pt x="320039" y="30480"/>
                    <a:pt x="422365" y="15240"/>
                  </a:cubicBezTo>
                  <a:cubicBezTo>
                    <a:pt x="524691" y="0"/>
                    <a:pt x="604157" y="7620"/>
                    <a:pt x="683623" y="15240"/>
                  </a:cubicBezTo>
                </a:path>
              </a:pathLst>
            </a:custGeom>
            <a:ln w="38100">
              <a:solidFill>
                <a:srgbClr val="0070C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4" name="Volný tvar 93"/>
            <p:cNvSpPr/>
            <p:nvPr/>
          </p:nvSpPr>
          <p:spPr>
            <a:xfrm>
              <a:off x="1776549" y="3278777"/>
              <a:ext cx="113210" cy="522514"/>
            </a:xfrm>
            <a:custGeom>
              <a:avLst/>
              <a:gdLst>
                <a:gd name="connsiteX0" fmla="*/ 0 w 113210"/>
                <a:gd name="connsiteY0" fmla="*/ 522514 h 522514"/>
                <a:gd name="connsiteX1" fmla="*/ 104502 w 113210"/>
                <a:gd name="connsiteY1" fmla="*/ 391886 h 522514"/>
                <a:gd name="connsiteX2" fmla="*/ 52251 w 113210"/>
                <a:gd name="connsiteY2" fmla="*/ 0 h 5225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3210" h="522514">
                  <a:moveTo>
                    <a:pt x="0" y="522514"/>
                  </a:moveTo>
                  <a:cubicBezTo>
                    <a:pt x="47897" y="500743"/>
                    <a:pt x="95794" y="478972"/>
                    <a:pt x="104502" y="391886"/>
                  </a:cubicBezTo>
                  <a:cubicBezTo>
                    <a:pt x="113210" y="304800"/>
                    <a:pt x="82730" y="152400"/>
                    <a:pt x="52251" y="0"/>
                  </a:cubicBezTo>
                </a:path>
              </a:pathLst>
            </a:custGeom>
            <a:ln w="38100">
              <a:solidFill>
                <a:srgbClr val="0070C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5" name="Volný tvar 94"/>
            <p:cNvSpPr/>
            <p:nvPr/>
          </p:nvSpPr>
          <p:spPr>
            <a:xfrm>
              <a:off x="1698171" y="3278777"/>
              <a:ext cx="679269" cy="121920"/>
            </a:xfrm>
            <a:custGeom>
              <a:avLst/>
              <a:gdLst>
                <a:gd name="connsiteX0" fmla="*/ 0 w 679269"/>
                <a:gd name="connsiteY0" fmla="*/ 91440 h 121920"/>
                <a:gd name="connsiteX1" fmla="*/ 91440 w 679269"/>
                <a:gd name="connsiteY1" fmla="*/ 104503 h 121920"/>
                <a:gd name="connsiteX2" fmla="*/ 483326 w 679269"/>
                <a:gd name="connsiteY2" fmla="*/ 104503 h 121920"/>
                <a:gd name="connsiteX3" fmla="*/ 679269 w 679269"/>
                <a:gd name="connsiteY3" fmla="*/ 0 h 1219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79269" h="121920">
                  <a:moveTo>
                    <a:pt x="0" y="91440"/>
                  </a:moveTo>
                  <a:cubicBezTo>
                    <a:pt x="5443" y="96883"/>
                    <a:pt x="10886" y="102326"/>
                    <a:pt x="91440" y="104503"/>
                  </a:cubicBezTo>
                  <a:cubicBezTo>
                    <a:pt x="171994" y="106680"/>
                    <a:pt x="385355" y="121920"/>
                    <a:pt x="483326" y="104503"/>
                  </a:cubicBezTo>
                  <a:cubicBezTo>
                    <a:pt x="581297" y="87086"/>
                    <a:pt x="679269" y="0"/>
                    <a:pt x="679269" y="0"/>
                  </a:cubicBezTo>
                </a:path>
              </a:pathLst>
            </a:custGeom>
            <a:ln w="38100">
              <a:solidFill>
                <a:srgbClr val="0070C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6" name="Volný tvar 95"/>
            <p:cNvSpPr/>
            <p:nvPr/>
          </p:nvSpPr>
          <p:spPr>
            <a:xfrm>
              <a:off x="2155371" y="3252651"/>
              <a:ext cx="104503" cy="561703"/>
            </a:xfrm>
            <a:custGeom>
              <a:avLst/>
              <a:gdLst>
                <a:gd name="connsiteX0" fmla="*/ 104503 w 104503"/>
                <a:gd name="connsiteY0" fmla="*/ 0 h 561703"/>
                <a:gd name="connsiteX1" fmla="*/ 52252 w 104503"/>
                <a:gd name="connsiteY1" fmla="*/ 117566 h 561703"/>
                <a:gd name="connsiteX2" fmla="*/ 0 w 104503"/>
                <a:gd name="connsiteY2" fmla="*/ 365760 h 561703"/>
                <a:gd name="connsiteX3" fmla="*/ 52252 w 104503"/>
                <a:gd name="connsiteY3" fmla="*/ 561703 h 561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04503" h="561703">
                  <a:moveTo>
                    <a:pt x="104503" y="0"/>
                  </a:moveTo>
                  <a:cubicBezTo>
                    <a:pt x="87086" y="28303"/>
                    <a:pt x="69669" y="56606"/>
                    <a:pt x="52252" y="117566"/>
                  </a:cubicBezTo>
                  <a:cubicBezTo>
                    <a:pt x="34835" y="178526"/>
                    <a:pt x="0" y="291737"/>
                    <a:pt x="0" y="365760"/>
                  </a:cubicBezTo>
                  <a:cubicBezTo>
                    <a:pt x="0" y="439783"/>
                    <a:pt x="26126" y="500743"/>
                    <a:pt x="52252" y="561703"/>
                  </a:cubicBezTo>
                </a:path>
              </a:pathLst>
            </a:custGeom>
            <a:ln w="38100">
              <a:solidFill>
                <a:srgbClr val="0070C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107" name="Picture 3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355164" y="3140969"/>
            <a:ext cx="656996" cy="2880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8" name="Picture 4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075244" y="3140968"/>
            <a:ext cx="656996" cy="2880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9" name="Picture 5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867332" y="3140968"/>
            <a:ext cx="656996" cy="2880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10" name="Picture 5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7515404" y="3140968"/>
            <a:ext cx="656996" cy="2880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5" name="TextovéPole 34"/>
          <p:cNvSpPr txBox="1"/>
          <p:nvPr/>
        </p:nvSpPr>
        <p:spPr>
          <a:xfrm>
            <a:off x="323528" y="1916832"/>
            <a:ext cx="135165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C00000"/>
                </a:solidFill>
              </a:rPr>
              <a:t>1602</a:t>
            </a:r>
            <a:endParaRPr lang="cs-CZ" sz="3600" b="1" dirty="0">
              <a:solidFill>
                <a:srgbClr val="C00000"/>
              </a:solidFill>
            </a:endParaRPr>
          </a:p>
        </p:txBody>
      </p:sp>
      <p:pic>
        <p:nvPicPr>
          <p:cNvPr id="36" name="Picture 4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619672" y="3140968"/>
            <a:ext cx="656996" cy="2880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7" name="Picture 5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2411760" y="3140968"/>
            <a:ext cx="656996" cy="2880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8" name="Picture 3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3059832" y="3140968"/>
            <a:ext cx="720080" cy="315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2" name="Picture 3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899592" y="3140969"/>
            <a:ext cx="656996" cy="2880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3" name="TextovéPole 42"/>
          <p:cNvSpPr txBox="1"/>
          <p:nvPr/>
        </p:nvSpPr>
        <p:spPr>
          <a:xfrm>
            <a:off x="4932040" y="1916832"/>
            <a:ext cx="135165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C00000"/>
                </a:solidFill>
              </a:rPr>
              <a:t>1704</a:t>
            </a:r>
            <a:endParaRPr lang="cs-CZ" sz="3600" b="1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" grpId="0"/>
      <p:bldP spid="4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35896" y="6093296"/>
            <a:ext cx="2112963" cy="642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Nadpis 2"/>
          <p:cNvSpPr>
            <a:spLocks noGrp="1"/>
          </p:cNvSpPr>
          <p:nvPr>
            <p:ph type="title"/>
          </p:nvPr>
        </p:nvSpPr>
        <p:spPr>
          <a:xfrm>
            <a:off x="395536" y="404664"/>
            <a:ext cx="8229600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>
                <a:latin typeface="Arial Rounded MT Bold" pitchFamily="34" charset="0"/>
              </a:rPr>
              <a:t>Přečti čísla na domech a zapiš je pomocí arabských číslic</a:t>
            </a:r>
            <a:endParaRPr lang="cs-CZ" dirty="0">
              <a:latin typeface="Arial Rounded MT Bold" pitchFamily="34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-3171800" y="5157192"/>
            <a:ext cx="648072" cy="40343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0" name="Picture 4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220072" y="2924944"/>
            <a:ext cx="648072" cy="4050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1" name="Picture 5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940151" y="2924944"/>
            <a:ext cx="619269" cy="38704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516216" y="2924944"/>
            <a:ext cx="648072" cy="4050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164288" y="2924944"/>
            <a:ext cx="720080" cy="447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9" name="Picture 11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-3099792" y="5805264"/>
            <a:ext cx="720080" cy="45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grpSp>
        <p:nvGrpSpPr>
          <p:cNvPr id="4" name="Skupina 76"/>
          <p:cNvGrpSpPr/>
          <p:nvPr/>
        </p:nvGrpSpPr>
        <p:grpSpPr>
          <a:xfrm>
            <a:off x="251520" y="1916832"/>
            <a:ext cx="4536504" cy="4288837"/>
            <a:chOff x="718457" y="1881051"/>
            <a:chExt cx="2939143" cy="2416629"/>
          </a:xfrm>
        </p:grpSpPr>
        <p:sp>
          <p:nvSpPr>
            <p:cNvPr id="78" name="Volný tvar 77"/>
            <p:cNvSpPr/>
            <p:nvPr/>
          </p:nvSpPr>
          <p:spPr>
            <a:xfrm>
              <a:off x="888274" y="4121332"/>
              <a:ext cx="2495006" cy="176348"/>
            </a:xfrm>
            <a:custGeom>
              <a:avLst/>
              <a:gdLst>
                <a:gd name="connsiteX0" fmla="*/ 0 w 2495006"/>
                <a:gd name="connsiteY0" fmla="*/ 137159 h 176348"/>
                <a:gd name="connsiteX1" fmla="*/ 927463 w 2495006"/>
                <a:gd name="connsiteY1" fmla="*/ 6531 h 176348"/>
                <a:gd name="connsiteX2" fmla="*/ 2220686 w 2495006"/>
                <a:gd name="connsiteY2" fmla="*/ 97971 h 176348"/>
                <a:gd name="connsiteX3" fmla="*/ 2495006 w 2495006"/>
                <a:gd name="connsiteY3" fmla="*/ 176348 h 1763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95006" h="176348">
                  <a:moveTo>
                    <a:pt x="0" y="137159"/>
                  </a:moveTo>
                  <a:cubicBezTo>
                    <a:pt x="278674" y="75110"/>
                    <a:pt x="557349" y="13062"/>
                    <a:pt x="927463" y="6531"/>
                  </a:cubicBezTo>
                  <a:cubicBezTo>
                    <a:pt x="1297577" y="0"/>
                    <a:pt x="1959429" y="69668"/>
                    <a:pt x="2220686" y="97971"/>
                  </a:cubicBezTo>
                  <a:cubicBezTo>
                    <a:pt x="2481943" y="126274"/>
                    <a:pt x="2488474" y="151311"/>
                    <a:pt x="2495006" y="176348"/>
                  </a:cubicBezTo>
                </a:path>
              </a:pathLst>
            </a:cu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9" name="Volný tvar 78"/>
            <p:cNvSpPr/>
            <p:nvPr/>
          </p:nvSpPr>
          <p:spPr>
            <a:xfrm>
              <a:off x="1162594" y="2821577"/>
              <a:ext cx="348343" cy="1382486"/>
            </a:xfrm>
            <a:custGeom>
              <a:avLst/>
              <a:gdLst>
                <a:gd name="connsiteX0" fmla="*/ 0 w 348343"/>
                <a:gd name="connsiteY0" fmla="*/ 1345474 h 1382486"/>
                <a:gd name="connsiteX1" fmla="*/ 52252 w 348343"/>
                <a:gd name="connsiteY1" fmla="*/ 1293223 h 1382486"/>
                <a:gd name="connsiteX2" fmla="*/ 313509 w 348343"/>
                <a:gd name="connsiteY2" fmla="*/ 809897 h 1382486"/>
                <a:gd name="connsiteX3" fmla="*/ 261257 w 348343"/>
                <a:gd name="connsiteY3" fmla="*/ 0 h 13824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48343" h="1382486">
                  <a:moveTo>
                    <a:pt x="0" y="1345474"/>
                  </a:moveTo>
                  <a:cubicBezTo>
                    <a:pt x="0" y="1363980"/>
                    <a:pt x="1" y="1382486"/>
                    <a:pt x="52252" y="1293223"/>
                  </a:cubicBezTo>
                  <a:cubicBezTo>
                    <a:pt x="104503" y="1203960"/>
                    <a:pt x="278675" y="1025434"/>
                    <a:pt x="313509" y="809897"/>
                  </a:cubicBezTo>
                  <a:cubicBezTo>
                    <a:pt x="348343" y="594360"/>
                    <a:pt x="304800" y="297180"/>
                    <a:pt x="261257" y="0"/>
                  </a:cubicBezTo>
                </a:path>
              </a:pathLst>
            </a:cu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0" name="Volný tvar 79"/>
            <p:cNvSpPr/>
            <p:nvPr/>
          </p:nvSpPr>
          <p:spPr>
            <a:xfrm>
              <a:off x="2649583" y="2873829"/>
              <a:ext cx="302623" cy="1293222"/>
            </a:xfrm>
            <a:custGeom>
              <a:avLst/>
              <a:gdLst>
                <a:gd name="connsiteX0" fmla="*/ 302623 w 302623"/>
                <a:gd name="connsiteY0" fmla="*/ 1293222 h 1293222"/>
                <a:gd name="connsiteX1" fmla="*/ 41366 w 302623"/>
                <a:gd name="connsiteY1" fmla="*/ 666205 h 1293222"/>
                <a:gd name="connsiteX2" fmla="*/ 54428 w 302623"/>
                <a:gd name="connsiteY2" fmla="*/ 0 h 12932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02623" h="1293222">
                  <a:moveTo>
                    <a:pt x="302623" y="1293222"/>
                  </a:moveTo>
                  <a:cubicBezTo>
                    <a:pt x="192677" y="1087482"/>
                    <a:pt x="82732" y="881742"/>
                    <a:pt x="41366" y="666205"/>
                  </a:cubicBezTo>
                  <a:cubicBezTo>
                    <a:pt x="0" y="450668"/>
                    <a:pt x="27214" y="225334"/>
                    <a:pt x="54428" y="0"/>
                  </a:cubicBezTo>
                </a:path>
              </a:pathLst>
            </a:cu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1" name="Volný tvar 80"/>
            <p:cNvSpPr/>
            <p:nvPr/>
          </p:nvSpPr>
          <p:spPr>
            <a:xfrm>
              <a:off x="718457" y="1881051"/>
              <a:ext cx="1541417" cy="1079863"/>
            </a:xfrm>
            <a:custGeom>
              <a:avLst/>
              <a:gdLst>
                <a:gd name="connsiteX0" fmla="*/ 0 w 1541417"/>
                <a:gd name="connsiteY0" fmla="*/ 1045029 h 1079863"/>
                <a:gd name="connsiteX1" fmla="*/ 143692 w 1541417"/>
                <a:gd name="connsiteY1" fmla="*/ 1018903 h 1079863"/>
                <a:gd name="connsiteX2" fmla="*/ 809897 w 1541417"/>
                <a:gd name="connsiteY2" fmla="*/ 679269 h 1079863"/>
                <a:gd name="connsiteX3" fmla="*/ 1541417 w 1541417"/>
                <a:gd name="connsiteY3" fmla="*/ 0 h 10798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41417" h="1079863">
                  <a:moveTo>
                    <a:pt x="0" y="1045029"/>
                  </a:moveTo>
                  <a:cubicBezTo>
                    <a:pt x="4354" y="1062446"/>
                    <a:pt x="8709" y="1079863"/>
                    <a:pt x="143692" y="1018903"/>
                  </a:cubicBezTo>
                  <a:cubicBezTo>
                    <a:pt x="278675" y="957943"/>
                    <a:pt x="576943" y="849086"/>
                    <a:pt x="809897" y="679269"/>
                  </a:cubicBezTo>
                  <a:cubicBezTo>
                    <a:pt x="1042851" y="509452"/>
                    <a:pt x="1292134" y="254726"/>
                    <a:pt x="1541417" y="0"/>
                  </a:cubicBezTo>
                </a:path>
              </a:pathLst>
            </a:cu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2" name="Volný tvar 81"/>
            <p:cNvSpPr/>
            <p:nvPr/>
          </p:nvSpPr>
          <p:spPr>
            <a:xfrm>
              <a:off x="2246811" y="1881051"/>
              <a:ext cx="1410789" cy="1175658"/>
            </a:xfrm>
            <a:custGeom>
              <a:avLst/>
              <a:gdLst>
                <a:gd name="connsiteX0" fmla="*/ 0 w 1410789"/>
                <a:gd name="connsiteY0" fmla="*/ 0 h 1175658"/>
                <a:gd name="connsiteX1" fmla="*/ 431075 w 1410789"/>
                <a:gd name="connsiteY1" fmla="*/ 574766 h 1175658"/>
                <a:gd name="connsiteX2" fmla="*/ 1410789 w 1410789"/>
                <a:gd name="connsiteY2" fmla="*/ 1175658 h 11756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410789" h="1175658">
                  <a:moveTo>
                    <a:pt x="0" y="0"/>
                  </a:moveTo>
                  <a:cubicBezTo>
                    <a:pt x="97972" y="189411"/>
                    <a:pt x="195944" y="378823"/>
                    <a:pt x="431075" y="574766"/>
                  </a:cubicBezTo>
                  <a:cubicBezTo>
                    <a:pt x="666207" y="770709"/>
                    <a:pt x="1038498" y="973183"/>
                    <a:pt x="1410789" y="1175658"/>
                  </a:cubicBezTo>
                </a:path>
              </a:pathLst>
            </a:cu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3" name="Volný tvar 82"/>
            <p:cNvSpPr/>
            <p:nvPr/>
          </p:nvSpPr>
          <p:spPr>
            <a:xfrm>
              <a:off x="1641566" y="3707674"/>
              <a:ext cx="683623" cy="145869"/>
            </a:xfrm>
            <a:custGeom>
              <a:avLst/>
              <a:gdLst>
                <a:gd name="connsiteX0" fmla="*/ 4354 w 683623"/>
                <a:gd name="connsiteY0" fmla="*/ 145869 h 145869"/>
                <a:gd name="connsiteX1" fmla="*/ 69668 w 683623"/>
                <a:gd name="connsiteY1" fmla="*/ 106680 h 145869"/>
                <a:gd name="connsiteX2" fmla="*/ 422365 w 683623"/>
                <a:gd name="connsiteY2" fmla="*/ 15240 h 145869"/>
                <a:gd name="connsiteX3" fmla="*/ 683623 w 683623"/>
                <a:gd name="connsiteY3" fmla="*/ 15240 h 1458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83623" h="145869">
                  <a:moveTo>
                    <a:pt x="4354" y="145869"/>
                  </a:moveTo>
                  <a:cubicBezTo>
                    <a:pt x="2177" y="137160"/>
                    <a:pt x="0" y="128451"/>
                    <a:pt x="69668" y="106680"/>
                  </a:cubicBezTo>
                  <a:cubicBezTo>
                    <a:pt x="139336" y="84909"/>
                    <a:pt x="320039" y="30480"/>
                    <a:pt x="422365" y="15240"/>
                  </a:cubicBezTo>
                  <a:cubicBezTo>
                    <a:pt x="524691" y="0"/>
                    <a:pt x="604157" y="7620"/>
                    <a:pt x="683623" y="15240"/>
                  </a:cubicBezTo>
                </a:path>
              </a:pathLst>
            </a:cu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4" name="Volný tvar 83"/>
            <p:cNvSpPr/>
            <p:nvPr/>
          </p:nvSpPr>
          <p:spPr>
            <a:xfrm>
              <a:off x="1776549" y="3278777"/>
              <a:ext cx="113210" cy="522514"/>
            </a:xfrm>
            <a:custGeom>
              <a:avLst/>
              <a:gdLst>
                <a:gd name="connsiteX0" fmla="*/ 0 w 113210"/>
                <a:gd name="connsiteY0" fmla="*/ 522514 h 522514"/>
                <a:gd name="connsiteX1" fmla="*/ 104502 w 113210"/>
                <a:gd name="connsiteY1" fmla="*/ 391886 h 522514"/>
                <a:gd name="connsiteX2" fmla="*/ 52251 w 113210"/>
                <a:gd name="connsiteY2" fmla="*/ 0 h 5225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3210" h="522514">
                  <a:moveTo>
                    <a:pt x="0" y="522514"/>
                  </a:moveTo>
                  <a:cubicBezTo>
                    <a:pt x="47897" y="500743"/>
                    <a:pt x="95794" y="478972"/>
                    <a:pt x="104502" y="391886"/>
                  </a:cubicBezTo>
                  <a:cubicBezTo>
                    <a:pt x="113210" y="304800"/>
                    <a:pt x="82730" y="152400"/>
                    <a:pt x="52251" y="0"/>
                  </a:cubicBezTo>
                </a:path>
              </a:pathLst>
            </a:cu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5" name="Volný tvar 84"/>
            <p:cNvSpPr/>
            <p:nvPr/>
          </p:nvSpPr>
          <p:spPr>
            <a:xfrm>
              <a:off x="1698171" y="3278777"/>
              <a:ext cx="679269" cy="121920"/>
            </a:xfrm>
            <a:custGeom>
              <a:avLst/>
              <a:gdLst>
                <a:gd name="connsiteX0" fmla="*/ 0 w 679269"/>
                <a:gd name="connsiteY0" fmla="*/ 91440 h 121920"/>
                <a:gd name="connsiteX1" fmla="*/ 91440 w 679269"/>
                <a:gd name="connsiteY1" fmla="*/ 104503 h 121920"/>
                <a:gd name="connsiteX2" fmla="*/ 483326 w 679269"/>
                <a:gd name="connsiteY2" fmla="*/ 104503 h 121920"/>
                <a:gd name="connsiteX3" fmla="*/ 679269 w 679269"/>
                <a:gd name="connsiteY3" fmla="*/ 0 h 1219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79269" h="121920">
                  <a:moveTo>
                    <a:pt x="0" y="91440"/>
                  </a:moveTo>
                  <a:cubicBezTo>
                    <a:pt x="5443" y="96883"/>
                    <a:pt x="10886" y="102326"/>
                    <a:pt x="91440" y="104503"/>
                  </a:cubicBezTo>
                  <a:cubicBezTo>
                    <a:pt x="171994" y="106680"/>
                    <a:pt x="385355" y="121920"/>
                    <a:pt x="483326" y="104503"/>
                  </a:cubicBezTo>
                  <a:cubicBezTo>
                    <a:pt x="581297" y="87086"/>
                    <a:pt x="679269" y="0"/>
                    <a:pt x="679269" y="0"/>
                  </a:cubicBezTo>
                </a:path>
              </a:pathLst>
            </a:cu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6" name="Volný tvar 85"/>
            <p:cNvSpPr/>
            <p:nvPr/>
          </p:nvSpPr>
          <p:spPr>
            <a:xfrm>
              <a:off x="2155371" y="3252651"/>
              <a:ext cx="104503" cy="561703"/>
            </a:xfrm>
            <a:custGeom>
              <a:avLst/>
              <a:gdLst>
                <a:gd name="connsiteX0" fmla="*/ 104503 w 104503"/>
                <a:gd name="connsiteY0" fmla="*/ 0 h 561703"/>
                <a:gd name="connsiteX1" fmla="*/ 52252 w 104503"/>
                <a:gd name="connsiteY1" fmla="*/ 117566 h 561703"/>
                <a:gd name="connsiteX2" fmla="*/ 0 w 104503"/>
                <a:gd name="connsiteY2" fmla="*/ 365760 h 561703"/>
                <a:gd name="connsiteX3" fmla="*/ 52252 w 104503"/>
                <a:gd name="connsiteY3" fmla="*/ 561703 h 561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04503" h="561703">
                  <a:moveTo>
                    <a:pt x="104503" y="0"/>
                  </a:moveTo>
                  <a:cubicBezTo>
                    <a:pt x="87086" y="28303"/>
                    <a:pt x="69669" y="56606"/>
                    <a:pt x="52252" y="117566"/>
                  </a:cubicBezTo>
                  <a:cubicBezTo>
                    <a:pt x="34835" y="178526"/>
                    <a:pt x="0" y="291737"/>
                    <a:pt x="0" y="365760"/>
                  </a:cubicBezTo>
                  <a:cubicBezTo>
                    <a:pt x="0" y="439783"/>
                    <a:pt x="26126" y="500743"/>
                    <a:pt x="52252" y="561703"/>
                  </a:cubicBezTo>
                </a:path>
              </a:pathLst>
            </a:cu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6" name="Skupina 96"/>
          <p:cNvGrpSpPr/>
          <p:nvPr/>
        </p:nvGrpSpPr>
        <p:grpSpPr>
          <a:xfrm>
            <a:off x="4283968" y="1628800"/>
            <a:ext cx="4595327" cy="4360845"/>
            <a:chOff x="718457" y="1881051"/>
            <a:chExt cx="2939143" cy="2416629"/>
          </a:xfrm>
        </p:grpSpPr>
        <p:sp>
          <p:nvSpPr>
            <p:cNvPr id="98" name="Volný tvar 97"/>
            <p:cNvSpPr/>
            <p:nvPr/>
          </p:nvSpPr>
          <p:spPr>
            <a:xfrm>
              <a:off x="888274" y="4121332"/>
              <a:ext cx="2495006" cy="176348"/>
            </a:xfrm>
            <a:custGeom>
              <a:avLst/>
              <a:gdLst>
                <a:gd name="connsiteX0" fmla="*/ 0 w 2495006"/>
                <a:gd name="connsiteY0" fmla="*/ 137159 h 176348"/>
                <a:gd name="connsiteX1" fmla="*/ 927463 w 2495006"/>
                <a:gd name="connsiteY1" fmla="*/ 6531 h 176348"/>
                <a:gd name="connsiteX2" fmla="*/ 2220686 w 2495006"/>
                <a:gd name="connsiteY2" fmla="*/ 97971 h 176348"/>
                <a:gd name="connsiteX3" fmla="*/ 2495006 w 2495006"/>
                <a:gd name="connsiteY3" fmla="*/ 176348 h 1763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95006" h="176348">
                  <a:moveTo>
                    <a:pt x="0" y="137159"/>
                  </a:moveTo>
                  <a:cubicBezTo>
                    <a:pt x="278674" y="75110"/>
                    <a:pt x="557349" y="13062"/>
                    <a:pt x="927463" y="6531"/>
                  </a:cubicBezTo>
                  <a:cubicBezTo>
                    <a:pt x="1297577" y="0"/>
                    <a:pt x="1959429" y="69668"/>
                    <a:pt x="2220686" y="97971"/>
                  </a:cubicBezTo>
                  <a:cubicBezTo>
                    <a:pt x="2481943" y="126274"/>
                    <a:pt x="2488474" y="151311"/>
                    <a:pt x="2495006" y="176348"/>
                  </a:cubicBezTo>
                </a:path>
              </a:pathLst>
            </a:custGeom>
            <a:ln w="38100">
              <a:solidFill>
                <a:srgbClr val="00B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9" name="Volný tvar 98"/>
            <p:cNvSpPr/>
            <p:nvPr/>
          </p:nvSpPr>
          <p:spPr>
            <a:xfrm>
              <a:off x="1162594" y="2821577"/>
              <a:ext cx="348343" cy="1382486"/>
            </a:xfrm>
            <a:custGeom>
              <a:avLst/>
              <a:gdLst>
                <a:gd name="connsiteX0" fmla="*/ 0 w 348343"/>
                <a:gd name="connsiteY0" fmla="*/ 1345474 h 1382486"/>
                <a:gd name="connsiteX1" fmla="*/ 52252 w 348343"/>
                <a:gd name="connsiteY1" fmla="*/ 1293223 h 1382486"/>
                <a:gd name="connsiteX2" fmla="*/ 313509 w 348343"/>
                <a:gd name="connsiteY2" fmla="*/ 809897 h 1382486"/>
                <a:gd name="connsiteX3" fmla="*/ 261257 w 348343"/>
                <a:gd name="connsiteY3" fmla="*/ 0 h 13824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48343" h="1382486">
                  <a:moveTo>
                    <a:pt x="0" y="1345474"/>
                  </a:moveTo>
                  <a:cubicBezTo>
                    <a:pt x="0" y="1363980"/>
                    <a:pt x="1" y="1382486"/>
                    <a:pt x="52252" y="1293223"/>
                  </a:cubicBezTo>
                  <a:cubicBezTo>
                    <a:pt x="104503" y="1203960"/>
                    <a:pt x="278675" y="1025434"/>
                    <a:pt x="313509" y="809897"/>
                  </a:cubicBezTo>
                  <a:cubicBezTo>
                    <a:pt x="348343" y="594360"/>
                    <a:pt x="304800" y="297180"/>
                    <a:pt x="261257" y="0"/>
                  </a:cubicBezTo>
                </a:path>
              </a:pathLst>
            </a:custGeom>
            <a:ln w="38100">
              <a:solidFill>
                <a:srgbClr val="00B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0" name="Volný tvar 99"/>
            <p:cNvSpPr/>
            <p:nvPr/>
          </p:nvSpPr>
          <p:spPr>
            <a:xfrm>
              <a:off x="2649583" y="2873829"/>
              <a:ext cx="302623" cy="1293222"/>
            </a:xfrm>
            <a:custGeom>
              <a:avLst/>
              <a:gdLst>
                <a:gd name="connsiteX0" fmla="*/ 302623 w 302623"/>
                <a:gd name="connsiteY0" fmla="*/ 1293222 h 1293222"/>
                <a:gd name="connsiteX1" fmla="*/ 41366 w 302623"/>
                <a:gd name="connsiteY1" fmla="*/ 666205 h 1293222"/>
                <a:gd name="connsiteX2" fmla="*/ 54428 w 302623"/>
                <a:gd name="connsiteY2" fmla="*/ 0 h 12932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02623" h="1293222">
                  <a:moveTo>
                    <a:pt x="302623" y="1293222"/>
                  </a:moveTo>
                  <a:cubicBezTo>
                    <a:pt x="192677" y="1087482"/>
                    <a:pt x="82732" y="881742"/>
                    <a:pt x="41366" y="666205"/>
                  </a:cubicBezTo>
                  <a:cubicBezTo>
                    <a:pt x="0" y="450668"/>
                    <a:pt x="27214" y="225334"/>
                    <a:pt x="54428" y="0"/>
                  </a:cubicBezTo>
                </a:path>
              </a:pathLst>
            </a:custGeom>
            <a:ln w="38100">
              <a:solidFill>
                <a:srgbClr val="00B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1" name="Volný tvar 100"/>
            <p:cNvSpPr/>
            <p:nvPr/>
          </p:nvSpPr>
          <p:spPr>
            <a:xfrm>
              <a:off x="718457" y="1881051"/>
              <a:ext cx="1541417" cy="1079863"/>
            </a:xfrm>
            <a:custGeom>
              <a:avLst/>
              <a:gdLst>
                <a:gd name="connsiteX0" fmla="*/ 0 w 1541417"/>
                <a:gd name="connsiteY0" fmla="*/ 1045029 h 1079863"/>
                <a:gd name="connsiteX1" fmla="*/ 143692 w 1541417"/>
                <a:gd name="connsiteY1" fmla="*/ 1018903 h 1079863"/>
                <a:gd name="connsiteX2" fmla="*/ 809897 w 1541417"/>
                <a:gd name="connsiteY2" fmla="*/ 679269 h 1079863"/>
                <a:gd name="connsiteX3" fmla="*/ 1541417 w 1541417"/>
                <a:gd name="connsiteY3" fmla="*/ 0 h 10798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41417" h="1079863">
                  <a:moveTo>
                    <a:pt x="0" y="1045029"/>
                  </a:moveTo>
                  <a:cubicBezTo>
                    <a:pt x="4354" y="1062446"/>
                    <a:pt x="8709" y="1079863"/>
                    <a:pt x="143692" y="1018903"/>
                  </a:cubicBezTo>
                  <a:cubicBezTo>
                    <a:pt x="278675" y="957943"/>
                    <a:pt x="576943" y="849086"/>
                    <a:pt x="809897" y="679269"/>
                  </a:cubicBezTo>
                  <a:cubicBezTo>
                    <a:pt x="1042851" y="509452"/>
                    <a:pt x="1292134" y="254726"/>
                    <a:pt x="1541417" y="0"/>
                  </a:cubicBezTo>
                </a:path>
              </a:pathLst>
            </a:custGeom>
            <a:ln w="38100">
              <a:solidFill>
                <a:srgbClr val="00B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2" name="Volný tvar 101"/>
            <p:cNvSpPr/>
            <p:nvPr/>
          </p:nvSpPr>
          <p:spPr>
            <a:xfrm>
              <a:off x="2246811" y="1881051"/>
              <a:ext cx="1410789" cy="1175658"/>
            </a:xfrm>
            <a:custGeom>
              <a:avLst/>
              <a:gdLst>
                <a:gd name="connsiteX0" fmla="*/ 0 w 1410789"/>
                <a:gd name="connsiteY0" fmla="*/ 0 h 1175658"/>
                <a:gd name="connsiteX1" fmla="*/ 431075 w 1410789"/>
                <a:gd name="connsiteY1" fmla="*/ 574766 h 1175658"/>
                <a:gd name="connsiteX2" fmla="*/ 1410789 w 1410789"/>
                <a:gd name="connsiteY2" fmla="*/ 1175658 h 11756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410789" h="1175658">
                  <a:moveTo>
                    <a:pt x="0" y="0"/>
                  </a:moveTo>
                  <a:cubicBezTo>
                    <a:pt x="97972" y="189411"/>
                    <a:pt x="195944" y="378823"/>
                    <a:pt x="431075" y="574766"/>
                  </a:cubicBezTo>
                  <a:cubicBezTo>
                    <a:pt x="666207" y="770709"/>
                    <a:pt x="1038498" y="973183"/>
                    <a:pt x="1410789" y="1175658"/>
                  </a:cubicBezTo>
                </a:path>
              </a:pathLst>
            </a:custGeom>
            <a:ln w="38100">
              <a:solidFill>
                <a:srgbClr val="00B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3" name="Volný tvar 102"/>
            <p:cNvSpPr/>
            <p:nvPr/>
          </p:nvSpPr>
          <p:spPr>
            <a:xfrm>
              <a:off x="1641566" y="3707674"/>
              <a:ext cx="683623" cy="145869"/>
            </a:xfrm>
            <a:custGeom>
              <a:avLst/>
              <a:gdLst>
                <a:gd name="connsiteX0" fmla="*/ 4354 w 683623"/>
                <a:gd name="connsiteY0" fmla="*/ 145869 h 145869"/>
                <a:gd name="connsiteX1" fmla="*/ 69668 w 683623"/>
                <a:gd name="connsiteY1" fmla="*/ 106680 h 145869"/>
                <a:gd name="connsiteX2" fmla="*/ 422365 w 683623"/>
                <a:gd name="connsiteY2" fmla="*/ 15240 h 145869"/>
                <a:gd name="connsiteX3" fmla="*/ 683623 w 683623"/>
                <a:gd name="connsiteY3" fmla="*/ 15240 h 1458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83623" h="145869">
                  <a:moveTo>
                    <a:pt x="4354" y="145869"/>
                  </a:moveTo>
                  <a:cubicBezTo>
                    <a:pt x="2177" y="137160"/>
                    <a:pt x="0" y="128451"/>
                    <a:pt x="69668" y="106680"/>
                  </a:cubicBezTo>
                  <a:cubicBezTo>
                    <a:pt x="139336" y="84909"/>
                    <a:pt x="320039" y="30480"/>
                    <a:pt x="422365" y="15240"/>
                  </a:cubicBezTo>
                  <a:cubicBezTo>
                    <a:pt x="524691" y="0"/>
                    <a:pt x="604157" y="7620"/>
                    <a:pt x="683623" y="15240"/>
                  </a:cubicBezTo>
                </a:path>
              </a:pathLst>
            </a:custGeom>
            <a:ln w="38100">
              <a:solidFill>
                <a:srgbClr val="00B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4" name="Volný tvar 103"/>
            <p:cNvSpPr/>
            <p:nvPr/>
          </p:nvSpPr>
          <p:spPr>
            <a:xfrm>
              <a:off x="1776549" y="3278777"/>
              <a:ext cx="113210" cy="522514"/>
            </a:xfrm>
            <a:custGeom>
              <a:avLst/>
              <a:gdLst>
                <a:gd name="connsiteX0" fmla="*/ 0 w 113210"/>
                <a:gd name="connsiteY0" fmla="*/ 522514 h 522514"/>
                <a:gd name="connsiteX1" fmla="*/ 104502 w 113210"/>
                <a:gd name="connsiteY1" fmla="*/ 391886 h 522514"/>
                <a:gd name="connsiteX2" fmla="*/ 52251 w 113210"/>
                <a:gd name="connsiteY2" fmla="*/ 0 h 5225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3210" h="522514">
                  <a:moveTo>
                    <a:pt x="0" y="522514"/>
                  </a:moveTo>
                  <a:cubicBezTo>
                    <a:pt x="47897" y="500743"/>
                    <a:pt x="95794" y="478972"/>
                    <a:pt x="104502" y="391886"/>
                  </a:cubicBezTo>
                  <a:cubicBezTo>
                    <a:pt x="113210" y="304800"/>
                    <a:pt x="82730" y="152400"/>
                    <a:pt x="52251" y="0"/>
                  </a:cubicBezTo>
                </a:path>
              </a:pathLst>
            </a:custGeom>
            <a:ln w="38100">
              <a:solidFill>
                <a:srgbClr val="00B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5" name="Volný tvar 104"/>
            <p:cNvSpPr/>
            <p:nvPr/>
          </p:nvSpPr>
          <p:spPr>
            <a:xfrm>
              <a:off x="1698171" y="3278777"/>
              <a:ext cx="679269" cy="121920"/>
            </a:xfrm>
            <a:custGeom>
              <a:avLst/>
              <a:gdLst>
                <a:gd name="connsiteX0" fmla="*/ 0 w 679269"/>
                <a:gd name="connsiteY0" fmla="*/ 91440 h 121920"/>
                <a:gd name="connsiteX1" fmla="*/ 91440 w 679269"/>
                <a:gd name="connsiteY1" fmla="*/ 104503 h 121920"/>
                <a:gd name="connsiteX2" fmla="*/ 483326 w 679269"/>
                <a:gd name="connsiteY2" fmla="*/ 104503 h 121920"/>
                <a:gd name="connsiteX3" fmla="*/ 679269 w 679269"/>
                <a:gd name="connsiteY3" fmla="*/ 0 h 1219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79269" h="121920">
                  <a:moveTo>
                    <a:pt x="0" y="91440"/>
                  </a:moveTo>
                  <a:cubicBezTo>
                    <a:pt x="5443" y="96883"/>
                    <a:pt x="10886" y="102326"/>
                    <a:pt x="91440" y="104503"/>
                  </a:cubicBezTo>
                  <a:cubicBezTo>
                    <a:pt x="171994" y="106680"/>
                    <a:pt x="385355" y="121920"/>
                    <a:pt x="483326" y="104503"/>
                  </a:cubicBezTo>
                  <a:cubicBezTo>
                    <a:pt x="581297" y="87086"/>
                    <a:pt x="679269" y="0"/>
                    <a:pt x="679269" y="0"/>
                  </a:cubicBezTo>
                </a:path>
              </a:pathLst>
            </a:custGeom>
            <a:ln w="38100">
              <a:solidFill>
                <a:srgbClr val="00B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6" name="Volný tvar 105"/>
            <p:cNvSpPr/>
            <p:nvPr/>
          </p:nvSpPr>
          <p:spPr>
            <a:xfrm>
              <a:off x="2155371" y="3252651"/>
              <a:ext cx="104503" cy="561703"/>
            </a:xfrm>
            <a:custGeom>
              <a:avLst/>
              <a:gdLst>
                <a:gd name="connsiteX0" fmla="*/ 104503 w 104503"/>
                <a:gd name="connsiteY0" fmla="*/ 0 h 561703"/>
                <a:gd name="connsiteX1" fmla="*/ 52252 w 104503"/>
                <a:gd name="connsiteY1" fmla="*/ 117566 h 561703"/>
                <a:gd name="connsiteX2" fmla="*/ 0 w 104503"/>
                <a:gd name="connsiteY2" fmla="*/ 365760 h 561703"/>
                <a:gd name="connsiteX3" fmla="*/ 52252 w 104503"/>
                <a:gd name="connsiteY3" fmla="*/ 561703 h 561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04503" h="561703">
                  <a:moveTo>
                    <a:pt x="104503" y="0"/>
                  </a:moveTo>
                  <a:cubicBezTo>
                    <a:pt x="87086" y="28303"/>
                    <a:pt x="69669" y="56606"/>
                    <a:pt x="52252" y="117566"/>
                  </a:cubicBezTo>
                  <a:cubicBezTo>
                    <a:pt x="34835" y="178526"/>
                    <a:pt x="0" y="291737"/>
                    <a:pt x="0" y="365760"/>
                  </a:cubicBezTo>
                  <a:cubicBezTo>
                    <a:pt x="0" y="439783"/>
                    <a:pt x="26126" y="500743"/>
                    <a:pt x="52252" y="561703"/>
                  </a:cubicBezTo>
                </a:path>
              </a:pathLst>
            </a:custGeom>
            <a:ln w="38100">
              <a:solidFill>
                <a:srgbClr val="00B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58" name="Picture 3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1691680" y="3212976"/>
            <a:ext cx="648072" cy="4050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8" name="Picture 2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2267744" y="3212976"/>
            <a:ext cx="648072" cy="4050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9" name="Picture 3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1115616" y="3212976"/>
            <a:ext cx="648072" cy="4050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8" name="Picture 10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2915816" y="3140968"/>
            <a:ext cx="755576" cy="47223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35896" y="6093296"/>
            <a:ext cx="2112963" cy="642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Nadpis 2"/>
          <p:cNvSpPr>
            <a:spLocks noGrp="1"/>
          </p:cNvSpPr>
          <p:nvPr>
            <p:ph type="title"/>
          </p:nvPr>
        </p:nvSpPr>
        <p:spPr>
          <a:xfrm>
            <a:off x="395536" y="404664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latin typeface="Arial Rounded MT Bold" pitchFamily="34" charset="0"/>
              </a:rPr>
              <a:t>Správné řešení</a:t>
            </a:r>
            <a:endParaRPr lang="cs-CZ" dirty="0">
              <a:latin typeface="Arial Rounded MT Bold" pitchFamily="34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-3171800" y="5157192"/>
            <a:ext cx="648072" cy="40343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0" name="Picture 4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220072" y="2924944"/>
            <a:ext cx="648072" cy="4050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1" name="Picture 5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940151" y="2924944"/>
            <a:ext cx="619269" cy="38704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516216" y="2924944"/>
            <a:ext cx="648072" cy="4050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164288" y="2924944"/>
            <a:ext cx="720080" cy="447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9" name="Picture 11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-3099792" y="5805264"/>
            <a:ext cx="720080" cy="45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grpSp>
        <p:nvGrpSpPr>
          <p:cNvPr id="2" name="Skupina 76"/>
          <p:cNvGrpSpPr/>
          <p:nvPr/>
        </p:nvGrpSpPr>
        <p:grpSpPr>
          <a:xfrm>
            <a:off x="251520" y="1916832"/>
            <a:ext cx="4536504" cy="4288837"/>
            <a:chOff x="718457" y="1881051"/>
            <a:chExt cx="2939143" cy="2416629"/>
          </a:xfrm>
        </p:grpSpPr>
        <p:sp>
          <p:nvSpPr>
            <p:cNvPr id="78" name="Volný tvar 77"/>
            <p:cNvSpPr/>
            <p:nvPr/>
          </p:nvSpPr>
          <p:spPr>
            <a:xfrm>
              <a:off x="888274" y="4121332"/>
              <a:ext cx="2495006" cy="176348"/>
            </a:xfrm>
            <a:custGeom>
              <a:avLst/>
              <a:gdLst>
                <a:gd name="connsiteX0" fmla="*/ 0 w 2495006"/>
                <a:gd name="connsiteY0" fmla="*/ 137159 h 176348"/>
                <a:gd name="connsiteX1" fmla="*/ 927463 w 2495006"/>
                <a:gd name="connsiteY1" fmla="*/ 6531 h 176348"/>
                <a:gd name="connsiteX2" fmla="*/ 2220686 w 2495006"/>
                <a:gd name="connsiteY2" fmla="*/ 97971 h 176348"/>
                <a:gd name="connsiteX3" fmla="*/ 2495006 w 2495006"/>
                <a:gd name="connsiteY3" fmla="*/ 176348 h 1763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95006" h="176348">
                  <a:moveTo>
                    <a:pt x="0" y="137159"/>
                  </a:moveTo>
                  <a:cubicBezTo>
                    <a:pt x="278674" y="75110"/>
                    <a:pt x="557349" y="13062"/>
                    <a:pt x="927463" y="6531"/>
                  </a:cubicBezTo>
                  <a:cubicBezTo>
                    <a:pt x="1297577" y="0"/>
                    <a:pt x="1959429" y="69668"/>
                    <a:pt x="2220686" y="97971"/>
                  </a:cubicBezTo>
                  <a:cubicBezTo>
                    <a:pt x="2481943" y="126274"/>
                    <a:pt x="2488474" y="151311"/>
                    <a:pt x="2495006" y="176348"/>
                  </a:cubicBezTo>
                </a:path>
              </a:pathLst>
            </a:cu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9" name="Volný tvar 78"/>
            <p:cNvSpPr/>
            <p:nvPr/>
          </p:nvSpPr>
          <p:spPr>
            <a:xfrm>
              <a:off x="1162594" y="2821577"/>
              <a:ext cx="348343" cy="1382486"/>
            </a:xfrm>
            <a:custGeom>
              <a:avLst/>
              <a:gdLst>
                <a:gd name="connsiteX0" fmla="*/ 0 w 348343"/>
                <a:gd name="connsiteY0" fmla="*/ 1345474 h 1382486"/>
                <a:gd name="connsiteX1" fmla="*/ 52252 w 348343"/>
                <a:gd name="connsiteY1" fmla="*/ 1293223 h 1382486"/>
                <a:gd name="connsiteX2" fmla="*/ 313509 w 348343"/>
                <a:gd name="connsiteY2" fmla="*/ 809897 h 1382486"/>
                <a:gd name="connsiteX3" fmla="*/ 261257 w 348343"/>
                <a:gd name="connsiteY3" fmla="*/ 0 h 13824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48343" h="1382486">
                  <a:moveTo>
                    <a:pt x="0" y="1345474"/>
                  </a:moveTo>
                  <a:cubicBezTo>
                    <a:pt x="0" y="1363980"/>
                    <a:pt x="1" y="1382486"/>
                    <a:pt x="52252" y="1293223"/>
                  </a:cubicBezTo>
                  <a:cubicBezTo>
                    <a:pt x="104503" y="1203960"/>
                    <a:pt x="278675" y="1025434"/>
                    <a:pt x="313509" y="809897"/>
                  </a:cubicBezTo>
                  <a:cubicBezTo>
                    <a:pt x="348343" y="594360"/>
                    <a:pt x="304800" y="297180"/>
                    <a:pt x="261257" y="0"/>
                  </a:cubicBezTo>
                </a:path>
              </a:pathLst>
            </a:cu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0" name="Volný tvar 79"/>
            <p:cNvSpPr/>
            <p:nvPr/>
          </p:nvSpPr>
          <p:spPr>
            <a:xfrm>
              <a:off x="2649583" y="2873829"/>
              <a:ext cx="302623" cy="1293222"/>
            </a:xfrm>
            <a:custGeom>
              <a:avLst/>
              <a:gdLst>
                <a:gd name="connsiteX0" fmla="*/ 302623 w 302623"/>
                <a:gd name="connsiteY0" fmla="*/ 1293222 h 1293222"/>
                <a:gd name="connsiteX1" fmla="*/ 41366 w 302623"/>
                <a:gd name="connsiteY1" fmla="*/ 666205 h 1293222"/>
                <a:gd name="connsiteX2" fmla="*/ 54428 w 302623"/>
                <a:gd name="connsiteY2" fmla="*/ 0 h 12932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02623" h="1293222">
                  <a:moveTo>
                    <a:pt x="302623" y="1293222"/>
                  </a:moveTo>
                  <a:cubicBezTo>
                    <a:pt x="192677" y="1087482"/>
                    <a:pt x="82732" y="881742"/>
                    <a:pt x="41366" y="666205"/>
                  </a:cubicBezTo>
                  <a:cubicBezTo>
                    <a:pt x="0" y="450668"/>
                    <a:pt x="27214" y="225334"/>
                    <a:pt x="54428" y="0"/>
                  </a:cubicBezTo>
                </a:path>
              </a:pathLst>
            </a:cu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1" name="Volný tvar 80"/>
            <p:cNvSpPr/>
            <p:nvPr/>
          </p:nvSpPr>
          <p:spPr>
            <a:xfrm>
              <a:off x="718457" y="1881051"/>
              <a:ext cx="1541417" cy="1079863"/>
            </a:xfrm>
            <a:custGeom>
              <a:avLst/>
              <a:gdLst>
                <a:gd name="connsiteX0" fmla="*/ 0 w 1541417"/>
                <a:gd name="connsiteY0" fmla="*/ 1045029 h 1079863"/>
                <a:gd name="connsiteX1" fmla="*/ 143692 w 1541417"/>
                <a:gd name="connsiteY1" fmla="*/ 1018903 h 1079863"/>
                <a:gd name="connsiteX2" fmla="*/ 809897 w 1541417"/>
                <a:gd name="connsiteY2" fmla="*/ 679269 h 1079863"/>
                <a:gd name="connsiteX3" fmla="*/ 1541417 w 1541417"/>
                <a:gd name="connsiteY3" fmla="*/ 0 h 10798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41417" h="1079863">
                  <a:moveTo>
                    <a:pt x="0" y="1045029"/>
                  </a:moveTo>
                  <a:cubicBezTo>
                    <a:pt x="4354" y="1062446"/>
                    <a:pt x="8709" y="1079863"/>
                    <a:pt x="143692" y="1018903"/>
                  </a:cubicBezTo>
                  <a:cubicBezTo>
                    <a:pt x="278675" y="957943"/>
                    <a:pt x="576943" y="849086"/>
                    <a:pt x="809897" y="679269"/>
                  </a:cubicBezTo>
                  <a:cubicBezTo>
                    <a:pt x="1042851" y="509452"/>
                    <a:pt x="1292134" y="254726"/>
                    <a:pt x="1541417" y="0"/>
                  </a:cubicBezTo>
                </a:path>
              </a:pathLst>
            </a:cu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2" name="Volný tvar 81"/>
            <p:cNvSpPr/>
            <p:nvPr/>
          </p:nvSpPr>
          <p:spPr>
            <a:xfrm>
              <a:off x="2246811" y="1881051"/>
              <a:ext cx="1410789" cy="1175658"/>
            </a:xfrm>
            <a:custGeom>
              <a:avLst/>
              <a:gdLst>
                <a:gd name="connsiteX0" fmla="*/ 0 w 1410789"/>
                <a:gd name="connsiteY0" fmla="*/ 0 h 1175658"/>
                <a:gd name="connsiteX1" fmla="*/ 431075 w 1410789"/>
                <a:gd name="connsiteY1" fmla="*/ 574766 h 1175658"/>
                <a:gd name="connsiteX2" fmla="*/ 1410789 w 1410789"/>
                <a:gd name="connsiteY2" fmla="*/ 1175658 h 11756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410789" h="1175658">
                  <a:moveTo>
                    <a:pt x="0" y="0"/>
                  </a:moveTo>
                  <a:cubicBezTo>
                    <a:pt x="97972" y="189411"/>
                    <a:pt x="195944" y="378823"/>
                    <a:pt x="431075" y="574766"/>
                  </a:cubicBezTo>
                  <a:cubicBezTo>
                    <a:pt x="666207" y="770709"/>
                    <a:pt x="1038498" y="973183"/>
                    <a:pt x="1410789" y="1175658"/>
                  </a:cubicBezTo>
                </a:path>
              </a:pathLst>
            </a:cu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3" name="Volný tvar 82"/>
            <p:cNvSpPr/>
            <p:nvPr/>
          </p:nvSpPr>
          <p:spPr>
            <a:xfrm>
              <a:off x="1641566" y="3707674"/>
              <a:ext cx="683623" cy="145869"/>
            </a:xfrm>
            <a:custGeom>
              <a:avLst/>
              <a:gdLst>
                <a:gd name="connsiteX0" fmla="*/ 4354 w 683623"/>
                <a:gd name="connsiteY0" fmla="*/ 145869 h 145869"/>
                <a:gd name="connsiteX1" fmla="*/ 69668 w 683623"/>
                <a:gd name="connsiteY1" fmla="*/ 106680 h 145869"/>
                <a:gd name="connsiteX2" fmla="*/ 422365 w 683623"/>
                <a:gd name="connsiteY2" fmla="*/ 15240 h 145869"/>
                <a:gd name="connsiteX3" fmla="*/ 683623 w 683623"/>
                <a:gd name="connsiteY3" fmla="*/ 15240 h 1458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83623" h="145869">
                  <a:moveTo>
                    <a:pt x="4354" y="145869"/>
                  </a:moveTo>
                  <a:cubicBezTo>
                    <a:pt x="2177" y="137160"/>
                    <a:pt x="0" y="128451"/>
                    <a:pt x="69668" y="106680"/>
                  </a:cubicBezTo>
                  <a:cubicBezTo>
                    <a:pt x="139336" y="84909"/>
                    <a:pt x="320039" y="30480"/>
                    <a:pt x="422365" y="15240"/>
                  </a:cubicBezTo>
                  <a:cubicBezTo>
                    <a:pt x="524691" y="0"/>
                    <a:pt x="604157" y="7620"/>
                    <a:pt x="683623" y="15240"/>
                  </a:cubicBezTo>
                </a:path>
              </a:pathLst>
            </a:cu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4" name="Volný tvar 83"/>
            <p:cNvSpPr/>
            <p:nvPr/>
          </p:nvSpPr>
          <p:spPr>
            <a:xfrm>
              <a:off x="1776549" y="3278777"/>
              <a:ext cx="113210" cy="522514"/>
            </a:xfrm>
            <a:custGeom>
              <a:avLst/>
              <a:gdLst>
                <a:gd name="connsiteX0" fmla="*/ 0 w 113210"/>
                <a:gd name="connsiteY0" fmla="*/ 522514 h 522514"/>
                <a:gd name="connsiteX1" fmla="*/ 104502 w 113210"/>
                <a:gd name="connsiteY1" fmla="*/ 391886 h 522514"/>
                <a:gd name="connsiteX2" fmla="*/ 52251 w 113210"/>
                <a:gd name="connsiteY2" fmla="*/ 0 h 5225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3210" h="522514">
                  <a:moveTo>
                    <a:pt x="0" y="522514"/>
                  </a:moveTo>
                  <a:cubicBezTo>
                    <a:pt x="47897" y="500743"/>
                    <a:pt x="95794" y="478972"/>
                    <a:pt x="104502" y="391886"/>
                  </a:cubicBezTo>
                  <a:cubicBezTo>
                    <a:pt x="113210" y="304800"/>
                    <a:pt x="82730" y="152400"/>
                    <a:pt x="52251" y="0"/>
                  </a:cubicBezTo>
                </a:path>
              </a:pathLst>
            </a:cu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5" name="Volný tvar 84"/>
            <p:cNvSpPr/>
            <p:nvPr/>
          </p:nvSpPr>
          <p:spPr>
            <a:xfrm>
              <a:off x="1698171" y="3278777"/>
              <a:ext cx="679269" cy="121920"/>
            </a:xfrm>
            <a:custGeom>
              <a:avLst/>
              <a:gdLst>
                <a:gd name="connsiteX0" fmla="*/ 0 w 679269"/>
                <a:gd name="connsiteY0" fmla="*/ 91440 h 121920"/>
                <a:gd name="connsiteX1" fmla="*/ 91440 w 679269"/>
                <a:gd name="connsiteY1" fmla="*/ 104503 h 121920"/>
                <a:gd name="connsiteX2" fmla="*/ 483326 w 679269"/>
                <a:gd name="connsiteY2" fmla="*/ 104503 h 121920"/>
                <a:gd name="connsiteX3" fmla="*/ 679269 w 679269"/>
                <a:gd name="connsiteY3" fmla="*/ 0 h 1219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79269" h="121920">
                  <a:moveTo>
                    <a:pt x="0" y="91440"/>
                  </a:moveTo>
                  <a:cubicBezTo>
                    <a:pt x="5443" y="96883"/>
                    <a:pt x="10886" y="102326"/>
                    <a:pt x="91440" y="104503"/>
                  </a:cubicBezTo>
                  <a:cubicBezTo>
                    <a:pt x="171994" y="106680"/>
                    <a:pt x="385355" y="121920"/>
                    <a:pt x="483326" y="104503"/>
                  </a:cubicBezTo>
                  <a:cubicBezTo>
                    <a:pt x="581297" y="87086"/>
                    <a:pt x="679269" y="0"/>
                    <a:pt x="679269" y="0"/>
                  </a:cubicBezTo>
                </a:path>
              </a:pathLst>
            </a:cu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6" name="Volný tvar 85"/>
            <p:cNvSpPr/>
            <p:nvPr/>
          </p:nvSpPr>
          <p:spPr>
            <a:xfrm>
              <a:off x="2155371" y="3252651"/>
              <a:ext cx="104503" cy="561703"/>
            </a:xfrm>
            <a:custGeom>
              <a:avLst/>
              <a:gdLst>
                <a:gd name="connsiteX0" fmla="*/ 104503 w 104503"/>
                <a:gd name="connsiteY0" fmla="*/ 0 h 561703"/>
                <a:gd name="connsiteX1" fmla="*/ 52252 w 104503"/>
                <a:gd name="connsiteY1" fmla="*/ 117566 h 561703"/>
                <a:gd name="connsiteX2" fmla="*/ 0 w 104503"/>
                <a:gd name="connsiteY2" fmla="*/ 365760 h 561703"/>
                <a:gd name="connsiteX3" fmla="*/ 52252 w 104503"/>
                <a:gd name="connsiteY3" fmla="*/ 561703 h 561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04503" h="561703">
                  <a:moveTo>
                    <a:pt x="104503" y="0"/>
                  </a:moveTo>
                  <a:cubicBezTo>
                    <a:pt x="87086" y="28303"/>
                    <a:pt x="69669" y="56606"/>
                    <a:pt x="52252" y="117566"/>
                  </a:cubicBezTo>
                  <a:cubicBezTo>
                    <a:pt x="34835" y="178526"/>
                    <a:pt x="0" y="291737"/>
                    <a:pt x="0" y="365760"/>
                  </a:cubicBezTo>
                  <a:cubicBezTo>
                    <a:pt x="0" y="439783"/>
                    <a:pt x="26126" y="500743"/>
                    <a:pt x="52252" y="561703"/>
                  </a:cubicBezTo>
                </a:path>
              </a:pathLst>
            </a:cu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" name="Skupina 96"/>
          <p:cNvGrpSpPr/>
          <p:nvPr/>
        </p:nvGrpSpPr>
        <p:grpSpPr>
          <a:xfrm>
            <a:off x="4283968" y="1628800"/>
            <a:ext cx="4595327" cy="4360845"/>
            <a:chOff x="718457" y="1881051"/>
            <a:chExt cx="2939143" cy="2416629"/>
          </a:xfrm>
        </p:grpSpPr>
        <p:sp>
          <p:nvSpPr>
            <p:cNvPr id="98" name="Volný tvar 97"/>
            <p:cNvSpPr/>
            <p:nvPr/>
          </p:nvSpPr>
          <p:spPr>
            <a:xfrm>
              <a:off x="888274" y="4121332"/>
              <a:ext cx="2495006" cy="176348"/>
            </a:xfrm>
            <a:custGeom>
              <a:avLst/>
              <a:gdLst>
                <a:gd name="connsiteX0" fmla="*/ 0 w 2495006"/>
                <a:gd name="connsiteY0" fmla="*/ 137159 h 176348"/>
                <a:gd name="connsiteX1" fmla="*/ 927463 w 2495006"/>
                <a:gd name="connsiteY1" fmla="*/ 6531 h 176348"/>
                <a:gd name="connsiteX2" fmla="*/ 2220686 w 2495006"/>
                <a:gd name="connsiteY2" fmla="*/ 97971 h 176348"/>
                <a:gd name="connsiteX3" fmla="*/ 2495006 w 2495006"/>
                <a:gd name="connsiteY3" fmla="*/ 176348 h 1763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95006" h="176348">
                  <a:moveTo>
                    <a:pt x="0" y="137159"/>
                  </a:moveTo>
                  <a:cubicBezTo>
                    <a:pt x="278674" y="75110"/>
                    <a:pt x="557349" y="13062"/>
                    <a:pt x="927463" y="6531"/>
                  </a:cubicBezTo>
                  <a:cubicBezTo>
                    <a:pt x="1297577" y="0"/>
                    <a:pt x="1959429" y="69668"/>
                    <a:pt x="2220686" y="97971"/>
                  </a:cubicBezTo>
                  <a:cubicBezTo>
                    <a:pt x="2481943" y="126274"/>
                    <a:pt x="2488474" y="151311"/>
                    <a:pt x="2495006" y="176348"/>
                  </a:cubicBezTo>
                </a:path>
              </a:pathLst>
            </a:custGeom>
            <a:ln w="38100">
              <a:solidFill>
                <a:srgbClr val="00B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9" name="Volný tvar 98"/>
            <p:cNvSpPr/>
            <p:nvPr/>
          </p:nvSpPr>
          <p:spPr>
            <a:xfrm>
              <a:off x="1162594" y="2821577"/>
              <a:ext cx="348343" cy="1382486"/>
            </a:xfrm>
            <a:custGeom>
              <a:avLst/>
              <a:gdLst>
                <a:gd name="connsiteX0" fmla="*/ 0 w 348343"/>
                <a:gd name="connsiteY0" fmla="*/ 1345474 h 1382486"/>
                <a:gd name="connsiteX1" fmla="*/ 52252 w 348343"/>
                <a:gd name="connsiteY1" fmla="*/ 1293223 h 1382486"/>
                <a:gd name="connsiteX2" fmla="*/ 313509 w 348343"/>
                <a:gd name="connsiteY2" fmla="*/ 809897 h 1382486"/>
                <a:gd name="connsiteX3" fmla="*/ 261257 w 348343"/>
                <a:gd name="connsiteY3" fmla="*/ 0 h 13824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48343" h="1382486">
                  <a:moveTo>
                    <a:pt x="0" y="1345474"/>
                  </a:moveTo>
                  <a:cubicBezTo>
                    <a:pt x="0" y="1363980"/>
                    <a:pt x="1" y="1382486"/>
                    <a:pt x="52252" y="1293223"/>
                  </a:cubicBezTo>
                  <a:cubicBezTo>
                    <a:pt x="104503" y="1203960"/>
                    <a:pt x="278675" y="1025434"/>
                    <a:pt x="313509" y="809897"/>
                  </a:cubicBezTo>
                  <a:cubicBezTo>
                    <a:pt x="348343" y="594360"/>
                    <a:pt x="304800" y="297180"/>
                    <a:pt x="261257" y="0"/>
                  </a:cubicBezTo>
                </a:path>
              </a:pathLst>
            </a:custGeom>
            <a:ln w="38100">
              <a:solidFill>
                <a:srgbClr val="00B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0" name="Volný tvar 99"/>
            <p:cNvSpPr/>
            <p:nvPr/>
          </p:nvSpPr>
          <p:spPr>
            <a:xfrm>
              <a:off x="2649583" y="2873829"/>
              <a:ext cx="302623" cy="1293222"/>
            </a:xfrm>
            <a:custGeom>
              <a:avLst/>
              <a:gdLst>
                <a:gd name="connsiteX0" fmla="*/ 302623 w 302623"/>
                <a:gd name="connsiteY0" fmla="*/ 1293222 h 1293222"/>
                <a:gd name="connsiteX1" fmla="*/ 41366 w 302623"/>
                <a:gd name="connsiteY1" fmla="*/ 666205 h 1293222"/>
                <a:gd name="connsiteX2" fmla="*/ 54428 w 302623"/>
                <a:gd name="connsiteY2" fmla="*/ 0 h 12932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02623" h="1293222">
                  <a:moveTo>
                    <a:pt x="302623" y="1293222"/>
                  </a:moveTo>
                  <a:cubicBezTo>
                    <a:pt x="192677" y="1087482"/>
                    <a:pt x="82732" y="881742"/>
                    <a:pt x="41366" y="666205"/>
                  </a:cubicBezTo>
                  <a:cubicBezTo>
                    <a:pt x="0" y="450668"/>
                    <a:pt x="27214" y="225334"/>
                    <a:pt x="54428" y="0"/>
                  </a:cubicBezTo>
                </a:path>
              </a:pathLst>
            </a:custGeom>
            <a:ln w="38100">
              <a:solidFill>
                <a:srgbClr val="00B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1" name="Volný tvar 100"/>
            <p:cNvSpPr/>
            <p:nvPr/>
          </p:nvSpPr>
          <p:spPr>
            <a:xfrm>
              <a:off x="718457" y="1881051"/>
              <a:ext cx="1541417" cy="1079863"/>
            </a:xfrm>
            <a:custGeom>
              <a:avLst/>
              <a:gdLst>
                <a:gd name="connsiteX0" fmla="*/ 0 w 1541417"/>
                <a:gd name="connsiteY0" fmla="*/ 1045029 h 1079863"/>
                <a:gd name="connsiteX1" fmla="*/ 143692 w 1541417"/>
                <a:gd name="connsiteY1" fmla="*/ 1018903 h 1079863"/>
                <a:gd name="connsiteX2" fmla="*/ 809897 w 1541417"/>
                <a:gd name="connsiteY2" fmla="*/ 679269 h 1079863"/>
                <a:gd name="connsiteX3" fmla="*/ 1541417 w 1541417"/>
                <a:gd name="connsiteY3" fmla="*/ 0 h 10798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41417" h="1079863">
                  <a:moveTo>
                    <a:pt x="0" y="1045029"/>
                  </a:moveTo>
                  <a:cubicBezTo>
                    <a:pt x="4354" y="1062446"/>
                    <a:pt x="8709" y="1079863"/>
                    <a:pt x="143692" y="1018903"/>
                  </a:cubicBezTo>
                  <a:cubicBezTo>
                    <a:pt x="278675" y="957943"/>
                    <a:pt x="576943" y="849086"/>
                    <a:pt x="809897" y="679269"/>
                  </a:cubicBezTo>
                  <a:cubicBezTo>
                    <a:pt x="1042851" y="509452"/>
                    <a:pt x="1292134" y="254726"/>
                    <a:pt x="1541417" y="0"/>
                  </a:cubicBezTo>
                </a:path>
              </a:pathLst>
            </a:custGeom>
            <a:ln w="38100">
              <a:solidFill>
                <a:srgbClr val="00B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2" name="Volný tvar 101"/>
            <p:cNvSpPr/>
            <p:nvPr/>
          </p:nvSpPr>
          <p:spPr>
            <a:xfrm>
              <a:off x="2246811" y="1881051"/>
              <a:ext cx="1410789" cy="1175658"/>
            </a:xfrm>
            <a:custGeom>
              <a:avLst/>
              <a:gdLst>
                <a:gd name="connsiteX0" fmla="*/ 0 w 1410789"/>
                <a:gd name="connsiteY0" fmla="*/ 0 h 1175658"/>
                <a:gd name="connsiteX1" fmla="*/ 431075 w 1410789"/>
                <a:gd name="connsiteY1" fmla="*/ 574766 h 1175658"/>
                <a:gd name="connsiteX2" fmla="*/ 1410789 w 1410789"/>
                <a:gd name="connsiteY2" fmla="*/ 1175658 h 11756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410789" h="1175658">
                  <a:moveTo>
                    <a:pt x="0" y="0"/>
                  </a:moveTo>
                  <a:cubicBezTo>
                    <a:pt x="97972" y="189411"/>
                    <a:pt x="195944" y="378823"/>
                    <a:pt x="431075" y="574766"/>
                  </a:cubicBezTo>
                  <a:cubicBezTo>
                    <a:pt x="666207" y="770709"/>
                    <a:pt x="1038498" y="973183"/>
                    <a:pt x="1410789" y="1175658"/>
                  </a:cubicBezTo>
                </a:path>
              </a:pathLst>
            </a:custGeom>
            <a:ln w="38100">
              <a:solidFill>
                <a:srgbClr val="00B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3" name="Volný tvar 102"/>
            <p:cNvSpPr/>
            <p:nvPr/>
          </p:nvSpPr>
          <p:spPr>
            <a:xfrm>
              <a:off x="1641566" y="3707674"/>
              <a:ext cx="683623" cy="145869"/>
            </a:xfrm>
            <a:custGeom>
              <a:avLst/>
              <a:gdLst>
                <a:gd name="connsiteX0" fmla="*/ 4354 w 683623"/>
                <a:gd name="connsiteY0" fmla="*/ 145869 h 145869"/>
                <a:gd name="connsiteX1" fmla="*/ 69668 w 683623"/>
                <a:gd name="connsiteY1" fmla="*/ 106680 h 145869"/>
                <a:gd name="connsiteX2" fmla="*/ 422365 w 683623"/>
                <a:gd name="connsiteY2" fmla="*/ 15240 h 145869"/>
                <a:gd name="connsiteX3" fmla="*/ 683623 w 683623"/>
                <a:gd name="connsiteY3" fmla="*/ 15240 h 1458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83623" h="145869">
                  <a:moveTo>
                    <a:pt x="4354" y="145869"/>
                  </a:moveTo>
                  <a:cubicBezTo>
                    <a:pt x="2177" y="137160"/>
                    <a:pt x="0" y="128451"/>
                    <a:pt x="69668" y="106680"/>
                  </a:cubicBezTo>
                  <a:cubicBezTo>
                    <a:pt x="139336" y="84909"/>
                    <a:pt x="320039" y="30480"/>
                    <a:pt x="422365" y="15240"/>
                  </a:cubicBezTo>
                  <a:cubicBezTo>
                    <a:pt x="524691" y="0"/>
                    <a:pt x="604157" y="7620"/>
                    <a:pt x="683623" y="15240"/>
                  </a:cubicBezTo>
                </a:path>
              </a:pathLst>
            </a:custGeom>
            <a:ln w="38100">
              <a:solidFill>
                <a:srgbClr val="00B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4" name="Volný tvar 103"/>
            <p:cNvSpPr/>
            <p:nvPr/>
          </p:nvSpPr>
          <p:spPr>
            <a:xfrm>
              <a:off x="1776549" y="3278777"/>
              <a:ext cx="113210" cy="522514"/>
            </a:xfrm>
            <a:custGeom>
              <a:avLst/>
              <a:gdLst>
                <a:gd name="connsiteX0" fmla="*/ 0 w 113210"/>
                <a:gd name="connsiteY0" fmla="*/ 522514 h 522514"/>
                <a:gd name="connsiteX1" fmla="*/ 104502 w 113210"/>
                <a:gd name="connsiteY1" fmla="*/ 391886 h 522514"/>
                <a:gd name="connsiteX2" fmla="*/ 52251 w 113210"/>
                <a:gd name="connsiteY2" fmla="*/ 0 h 5225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3210" h="522514">
                  <a:moveTo>
                    <a:pt x="0" y="522514"/>
                  </a:moveTo>
                  <a:cubicBezTo>
                    <a:pt x="47897" y="500743"/>
                    <a:pt x="95794" y="478972"/>
                    <a:pt x="104502" y="391886"/>
                  </a:cubicBezTo>
                  <a:cubicBezTo>
                    <a:pt x="113210" y="304800"/>
                    <a:pt x="82730" y="152400"/>
                    <a:pt x="52251" y="0"/>
                  </a:cubicBezTo>
                </a:path>
              </a:pathLst>
            </a:custGeom>
            <a:ln w="38100">
              <a:solidFill>
                <a:srgbClr val="00B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5" name="Volný tvar 104"/>
            <p:cNvSpPr/>
            <p:nvPr/>
          </p:nvSpPr>
          <p:spPr>
            <a:xfrm>
              <a:off x="1698171" y="3278777"/>
              <a:ext cx="679269" cy="121920"/>
            </a:xfrm>
            <a:custGeom>
              <a:avLst/>
              <a:gdLst>
                <a:gd name="connsiteX0" fmla="*/ 0 w 679269"/>
                <a:gd name="connsiteY0" fmla="*/ 91440 h 121920"/>
                <a:gd name="connsiteX1" fmla="*/ 91440 w 679269"/>
                <a:gd name="connsiteY1" fmla="*/ 104503 h 121920"/>
                <a:gd name="connsiteX2" fmla="*/ 483326 w 679269"/>
                <a:gd name="connsiteY2" fmla="*/ 104503 h 121920"/>
                <a:gd name="connsiteX3" fmla="*/ 679269 w 679269"/>
                <a:gd name="connsiteY3" fmla="*/ 0 h 1219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79269" h="121920">
                  <a:moveTo>
                    <a:pt x="0" y="91440"/>
                  </a:moveTo>
                  <a:cubicBezTo>
                    <a:pt x="5443" y="96883"/>
                    <a:pt x="10886" y="102326"/>
                    <a:pt x="91440" y="104503"/>
                  </a:cubicBezTo>
                  <a:cubicBezTo>
                    <a:pt x="171994" y="106680"/>
                    <a:pt x="385355" y="121920"/>
                    <a:pt x="483326" y="104503"/>
                  </a:cubicBezTo>
                  <a:cubicBezTo>
                    <a:pt x="581297" y="87086"/>
                    <a:pt x="679269" y="0"/>
                    <a:pt x="679269" y="0"/>
                  </a:cubicBezTo>
                </a:path>
              </a:pathLst>
            </a:custGeom>
            <a:ln w="38100">
              <a:solidFill>
                <a:srgbClr val="00B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6" name="Volný tvar 105"/>
            <p:cNvSpPr/>
            <p:nvPr/>
          </p:nvSpPr>
          <p:spPr>
            <a:xfrm>
              <a:off x="2155371" y="3252651"/>
              <a:ext cx="104503" cy="561703"/>
            </a:xfrm>
            <a:custGeom>
              <a:avLst/>
              <a:gdLst>
                <a:gd name="connsiteX0" fmla="*/ 104503 w 104503"/>
                <a:gd name="connsiteY0" fmla="*/ 0 h 561703"/>
                <a:gd name="connsiteX1" fmla="*/ 52252 w 104503"/>
                <a:gd name="connsiteY1" fmla="*/ 117566 h 561703"/>
                <a:gd name="connsiteX2" fmla="*/ 0 w 104503"/>
                <a:gd name="connsiteY2" fmla="*/ 365760 h 561703"/>
                <a:gd name="connsiteX3" fmla="*/ 52252 w 104503"/>
                <a:gd name="connsiteY3" fmla="*/ 561703 h 561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04503" h="561703">
                  <a:moveTo>
                    <a:pt x="104503" y="0"/>
                  </a:moveTo>
                  <a:cubicBezTo>
                    <a:pt x="87086" y="28303"/>
                    <a:pt x="69669" y="56606"/>
                    <a:pt x="52252" y="117566"/>
                  </a:cubicBezTo>
                  <a:cubicBezTo>
                    <a:pt x="34835" y="178526"/>
                    <a:pt x="0" y="291737"/>
                    <a:pt x="0" y="365760"/>
                  </a:cubicBezTo>
                  <a:cubicBezTo>
                    <a:pt x="0" y="439783"/>
                    <a:pt x="26126" y="500743"/>
                    <a:pt x="52252" y="561703"/>
                  </a:cubicBezTo>
                </a:path>
              </a:pathLst>
            </a:custGeom>
            <a:ln w="38100">
              <a:solidFill>
                <a:srgbClr val="00B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58" name="Picture 3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1691680" y="3212976"/>
            <a:ext cx="648072" cy="4050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8" name="Picture 2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2267744" y="3212976"/>
            <a:ext cx="648072" cy="4050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9" name="Picture 3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1115616" y="3212976"/>
            <a:ext cx="648072" cy="4050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8" name="Picture 10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2915816" y="3140968"/>
            <a:ext cx="755576" cy="47223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0" name="TextovéPole 59"/>
          <p:cNvSpPr txBox="1"/>
          <p:nvPr/>
        </p:nvSpPr>
        <p:spPr>
          <a:xfrm>
            <a:off x="323528" y="1916832"/>
            <a:ext cx="135165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C00000"/>
                </a:solidFill>
              </a:rPr>
              <a:t>2013</a:t>
            </a:r>
            <a:endParaRPr lang="cs-CZ" sz="3600" b="1" dirty="0">
              <a:solidFill>
                <a:srgbClr val="C00000"/>
              </a:solidFill>
            </a:endParaRPr>
          </a:p>
        </p:txBody>
      </p:sp>
      <p:sp>
        <p:nvSpPr>
          <p:cNvPr id="62" name="TextovéPole 61"/>
          <p:cNvSpPr txBox="1"/>
          <p:nvPr/>
        </p:nvSpPr>
        <p:spPr>
          <a:xfrm>
            <a:off x="4932040" y="1916832"/>
            <a:ext cx="105990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C00000"/>
                </a:solidFill>
              </a:rPr>
              <a:t>659</a:t>
            </a:r>
            <a:endParaRPr lang="cs-CZ" sz="3600" b="1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0" grpId="0"/>
      <p:bldP spid="6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35896" y="6093296"/>
            <a:ext cx="2112963" cy="642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Nadpis 2"/>
          <p:cNvSpPr>
            <a:spLocks noGrp="1"/>
          </p:cNvSpPr>
          <p:nvPr>
            <p:ph type="title"/>
          </p:nvPr>
        </p:nvSpPr>
        <p:spPr>
          <a:xfrm>
            <a:off x="395536" y="620688"/>
            <a:ext cx="8229600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>
                <a:latin typeface="Arial Rounded MT Bold" pitchFamily="34" charset="0"/>
              </a:rPr>
              <a:t>Zapiš čísla pomocí římských číslic</a:t>
            </a:r>
            <a:endParaRPr lang="cs-CZ" dirty="0">
              <a:latin typeface="Arial Rounded MT Bold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853425" y="1920314"/>
            <a:ext cx="105990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118</a:t>
            </a:r>
            <a:endParaRPr lang="cs-CZ" sz="36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865304" y="2647037"/>
            <a:ext cx="105990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501</a:t>
            </a:r>
            <a:endParaRPr lang="cs-CZ" sz="36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805346" y="3360474"/>
            <a:ext cx="105990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921</a:t>
            </a:r>
            <a:endParaRPr lang="cs-CZ" sz="36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919806" y="4080554"/>
            <a:ext cx="105990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764</a:t>
            </a:r>
            <a:endParaRPr lang="cs-CZ" sz="36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801631" y="4728626"/>
            <a:ext cx="105990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820</a:t>
            </a:r>
            <a:endParaRPr lang="cs-CZ" sz="36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847278" y="5446965"/>
            <a:ext cx="105990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500</a:t>
            </a:r>
            <a:endParaRPr lang="cs-CZ" sz="36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4940375" y="1916832"/>
            <a:ext cx="105990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200</a:t>
            </a:r>
            <a:endParaRPr lang="cs-CZ" sz="36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4952254" y="2643555"/>
            <a:ext cx="105990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602</a:t>
            </a:r>
            <a:endParaRPr lang="cs-CZ" sz="36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4892296" y="3356992"/>
            <a:ext cx="76815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14</a:t>
            </a:r>
            <a:endParaRPr lang="cs-CZ" sz="36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5006756" y="4077072"/>
            <a:ext cx="76815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27</a:t>
            </a:r>
            <a:endParaRPr lang="cs-CZ" sz="36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4888581" y="4725144"/>
            <a:ext cx="105990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258</a:t>
            </a:r>
            <a:endParaRPr lang="cs-CZ" sz="36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4934228" y="5443483"/>
            <a:ext cx="105990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349</a:t>
            </a: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35896" y="6093296"/>
            <a:ext cx="2112963" cy="642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Nadpis 2"/>
          <p:cNvSpPr>
            <a:spLocks noGrp="1"/>
          </p:cNvSpPr>
          <p:nvPr>
            <p:ph type="title"/>
          </p:nvPr>
        </p:nvSpPr>
        <p:spPr>
          <a:xfrm>
            <a:off x="395536" y="620688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latin typeface="Arial Rounded MT Bold" pitchFamily="34" charset="0"/>
              </a:rPr>
              <a:t>Správné řešení</a:t>
            </a:r>
            <a:endParaRPr lang="cs-CZ" dirty="0">
              <a:latin typeface="Arial Rounded MT Bold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53425" y="1920314"/>
            <a:ext cx="105990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118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865304" y="2647037"/>
            <a:ext cx="105990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501</a:t>
            </a:r>
            <a:endParaRPr lang="cs-CZ" sz="3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805346" y="3360474"/>
            <a:ext cx="105990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921</a:t>
            </a:r>
            <a:endParaRPr lang="cs-CZ" sz="3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919806" y="4080554"/>
            <a:ext cx="105990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764</a:t>
            </a:r>
            <a:endParaRPr lang="cs-CZ" sz="3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801631" y="4728626"/>
            <a:ext cx="105990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820</a:t>
            </a:r>
            <a:endParaRPr lang="cs-CZ" sz="36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847278" y="5446965"/>
            <a:ext cx="105990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500</a:t>
            </a:r>
            <a:endParaRPr lang="cs-CZ" sz="36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940375" y="1916832"/>
            <a:ext cx="105990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200</a:t>
            </a:r>
            <a:endParaRPr lang="cs-CZ" sz="36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952254" y="2643555"/>
            <a:ext cx="105990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602</a:t>
            </a:r>
            <a:endParaRPr lang="cs-CZ" sz="36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892296" y="3356992"/>
            <a:ext cx="76815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14</a:t>
            </a:r>
            <a:endParaRPr lang="cs-CZ" sz="36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006756" y="4077072"/>
            <a:ext cx="76815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27</a:t>
            </a:r>
            <a:endParaRPr lang="cs-CZ" sz="36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888581" y="4725144"/>
            <a:ext cx="105990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258</a:t>
            </a:r>
            <a:endParaRPr lang="cs-CZ" sz="36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934228" y="5443483"/>
            <a:ext cx="105990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349</a:t>
            </a:r>
            <a:endParaRPr lang="cs-CZ" sz="36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247530" y="1916832"/>
            <a:ext cx="149271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C00000"/>
                </a:solidFill>
              </a:rPr>
              <a:t>CXVIII</a:t>
            </a:r>
            <a:endParaRPr lang="cs-CZ" sz="3600" dirty="0">
              <a:solidFill>
                <a:srgbClr val="C0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2259409" y="2643555"/>
            <a:ext cx="66396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C00000"/>
                </a:solidFill>
              </a:rPr>
              <a:t>DI</a:t>
            </a:r>
            <a:endParaRPr lang="cs-CZ" sz="3600" dirty="0">
              <a:solidFill>
                <a:srgbClr val="C0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291700" y="3356992"/>
            <a:ext cx="256833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C00000"/>
                </a:solidFill>
              </a:rPr>
              <a:t>DCCCCXXI</a:t>
            </a:r>
            <a:endParaRPr lang="cs-CZ" sz="3600" dirty="0">
              <a:solidFill>
                <a:srgbClr val="C0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2267744" y="4077072"/>
            <a:ext cx="219002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C00000"/>
                </a:solidFill>
              </a:rPr>
              <a:t>DCCLXIV</a:t>
            </a:r>
            <a:endParaRPr lang="cs-CZ" sz="3600" dirty="0">
              <a:solidFill>
                <a:srgbClr val="C0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2267744" y="4725144"/>
            <a:ext cx="211628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C00000"/>
                </a:solidFill>
              </a:rPr>
              <a:t>DCCCXX</a:t>
            </a:r>
            <a:endParaRPr lang="cs-CZ" sz="3600" dirty="0">
              <a:solidFill>
                <a:srgbClr val="C00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2241383" y="5443483"/>
            <a:ext cx="53091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C00000"/>
                </a:solidFill>
              </a:rPr>
              <a:t>D</a:t>
            </a:r>
            <a:endParaRPr lang="cs-CZ" sz="3600" dirty="0">
              <a:solidFill>
                <a:srgbClr val="C0000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6279978" y="1916832"/>
            <a:ext cx="82266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C00000"/>
                </a:solidFill>
              </a:rPr>
              <a:t>CC</a:t>
            </a:r>
            <a:endParaRPr lang="cs-CZ" sz="3600" dirty="0">
              <a:solidFill>
                <a:srgbClr val="C000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6291857" y="2643555"/>
            <a:ext cx="111601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C00000"/>
                </a:solidFill>
              </a:rPr>
              <a:t>DCII</a:t>
            </a:r>
            <a:endParaRPr lang="cs-CZ" sz="3600" dirty="0">
              <a:solidFill>
                <a:srgbClr val="C0000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6300192" y="3356992"/>
            <a:ext cx="90762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C00000"/>
                </a:solidFill>
              </a:rPr>
              <a:t>XIV</a:t>
            </a:r>
            <a:endParaRPr lang="cs-CZ" sz="3600" dirty="0">
              <a:solidFill>
                <a:srgbClr val="C0000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6346359" y="4077072"/>
            <a:ext cx="132921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C00000"/>
                </a:solidFill>
              </a:rPr>
              <a:t>XXVII</a:t>
            </a:r>
            <a:endParaRPr lang="cs-CZ" sz="3600" dirty="0">
              <a:solidFill>
                <a:srgbClr val="C0000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6258348" y="4725144"/>
            <a:ext cx="177003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C00000"/>
                </a:solidFill>
              </a:rPr>
              <a:t>CCLVIII</a:t>
            </a:r>
            <a:endParaRPr lang="cs-CZ" sz="3600" dirty="0">
              <a:solidFill>
                <a:srgbClr val="C00000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6273831" y="5443483"/>
            <a:ext cx="271741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C00000"/>
                </a:solidFill>
              </a:rPr>
              <a:t>CCCXXXXIX</a:t>
            </a:r>
            <a:endParaRPr lang="cs-CZ" sz="3600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19" grpId="0"/>
      <p:bldP spid="20" grpId="0"/>
      <p:bldP spid="21" grpId="0"/>
      <p:bldP spid="22" grpId="0"/>
      <p:bldP spid="23" grpId="0"/>
      <p:bldP spid="24" grpId="0"/>
      <p:bldP spid="25" grpId="0"/>
      <p:bldP spid="26" grpId="0"/>
      <p:bldP spid="27" grpId="0"/>
      <p:bldP spid="28" grpId="0"/>
      <p:bldP spid="29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35896" y="6093296"/>
            <a:ext cx="2112963" cy="642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Nadpis 2"/>
          <p:cNvSpPr>
            <a:spLocks noGrp="1"/>
          </p:cNvSpPr>
          <p:nvPr>
            <p:ph type="title"/>
          </p:nvPr>
        </p:nvSpPr>
        <p:spPr>
          <a:xfrm>
            <a:off x="395536" y="620688"/>
            <a:ext cx="8229600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>
                <a:latin typeface="Arial Rounded MT Bold" pitchFamily="34" charset="0"/>
              </a:rPr>
              <a:t>Napiš pomocí římských číslic rok tvého narození</a:t>
            </a:r>
            <a:endParaRPr lang="cs-CZ" dirty="0">
              <a:latin typeface="Arial Rounded MT Bol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539552" y="404664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schemeClr val="tx1"/>
                </a:solidFill>
                <a:latin typeface="Arial Rounded MT Bold" pitchFamily="34" charset="0"/>
              </a:rPr>
              <a:t>Zdroje</a:t>
            </a:r>
            <a:endParaRPr lang="cs-CZ" dirty="0">
              <a:solidFill>
                <a:schemeClr val="tx1"/>
              </a:solidFill>
              <a:latin typeface="Arial Rounded MT Bold" pitchFamily="34" charset="0"/>
            </a:endParaRPr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35896" y="6093296"/>
            <a:ext cx="2112963" cy="642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Zástupný symbol pro obsah 1"/>
          <p:cNvSpPr txBox="1">
            <a:spLocks/>
          </p:cNvSpPr>
          <p:nvPr/>
        </p:nvSpPr>
        <p:spPr>
          <a:xfrm>
            <a:off x="683568" y="1628800"/>
            <a:ext cx="7704856" cy="3960440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lvl="1">
              <a:buFont typeface="Arial" pitchFamily="34" charset="0"/>
              <a:buChar char="•"/>
              <a:defRPr/>
            </a:pPr>
            <a:r>
              <a:rPr lang="cs-CZ" sz="1400" dirty="0" smtClean="0">
                <a:solidFill>
                  <a:srgbClr val="000000"/>
                </a:solidFill>
                <a:latin typeface="Verdana" pitchFamily="34" charset="0"/>
              </a:rPr>
              <a:t> </a:t>
            </a:r>
            <a:r>
              <a:rPr lang="cs-CZ" sz="1400" dirty="0" smtClean="0">
                <a:solidFill>
                  <a:srgbClr val="000000"/>
                </a:solidFill>
                <a:latin typeface="Verdana" pitchFamily="34" charset="0"/>
                <a:hlinkClick r:id="rId4"/>
              </a:rPr>
              <a:t>www.office.</a:t>
            </a:r>
            <a:r>
              <a:rPr lang="cs-CZ" sz="1400" dirty="0" err="1" smtClean="0">
                <a:solidFill>
                  <a:srgbClr val="000000"/>
                </a:solidFill>
                <a:latin typeface="Verdana" pitchFamily="34" charset="0"/>
                <a:hlinkClick r:id="rId4"/>
              </a:rPr>
              <a:t>microsoft.com</a:t>
            </a:r>
            <a:endParaRPr lang="cs-CZ" sz="1400" dirty="0" smtClean="0">
              <a:solidFill>
                <a:srgbClr val="000000"/>
              </a:solidFill>
              <a:latin typeface="Verdana" pitchFamily="34" charset="0"/>
            </a:endParaRPr>
          </a:p>
          <a:p>
            <a:pPr lvl="1">
              <a:buFont typeface="Arial" pitchFamily="34" charset="0"/>
              <a:buChar char="•"/>
              <a:defRPr/>
            </a:pPr>
            <a:endParaRPr lang="cs-CZ" sz="1400" dirty="0" smtClean="0">
              <a:solidFill>
                <a:srgbClr val="000000"/>
              </a:solidFill>
              <a:latin typeface="Verdana" pitchFamily="34" charset="0"/>
            </a:endParaRPr>
          </a:p>
          <a:p>
            <a:pPr lvl="1">
              <a:buFont typeface="Arial" pitchFamily="34" charset="0"/>
              <a:buChar char="•"/>
              <a:defRPr/>
            </a:pPr>
            <a:r>
              <a:rPr lang="cs-CZ" sz="1400" smtClean="0">
                <a:solidFill>
                  <a:srgbClr val="000000"/>
                </a:solidFill>
                <a:latin typeface="Verdana" pitchFamily="34" charset="0"/>
              </a:rPr>
              <a:t>Archiv autora</a:t>
            </a:r>
            <a:endParaRPr lang="cs-CZ" sz="14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802</TotalTime>
  <Words>242</Words>
  <Application>Microsoft Office PowerPoint</Application>
  <PresentationFormat>Předvádění na obrazovce (4:3)</PresentationFormat>
  <Paragraphs>93</Paragraphs>
  <Slides>14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Shluk</vt:lpstr>
      <vt:lpstr>ŘÍMSKÉ ČÍSLICE</vt:lpstr>
      <vt:lpstr>Snímek 2</vt:lpstr>
      <vt:lpstr>Anotace</vt:lpstr>
      <vt:lpstr>Římské číslice</vt:lpstr>
      <vt:lpstr>Kde všude se setkáváte s římskými číslicemi ?</vt:lpstr>
      <vt:lpstr>Řešení</vt:lpstr>
      <vt:lpstr>Přečti čísla na domech a zapiš je pomocí arabských číslic</vt:lpstr>
      <vt:lpstr>Správné řešení</vt:lpstr>
      <vt:lpstr>Přečti čísla na domech a zapiš je pomocí arabských číslic</vt:lpstr>
      <vt:lpstr>Správné řešení</vt:lpstr>
      <vt:lpstr>Zapiš čísla pomocí římských číslic</vt:lpstr>
      <vt:lpstr>Správné řešení</vt:lpstr>
      <vt:lpstr>Napiš pomocí římských číslic rok tvého narození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GEOMETRICKÁ TĚLESA</dc:title>
  <dc:creator>GajdosD_2</dc:creator>
  <cp:lastModifiedBy>GajdosD_2</cp:lastModifiedBy>
  <cp:revision>222</cp:revision>
  <dcterms:created xsi:type="dcterms:W3CDTF">2013-02-06T08:32:37Z</dcterms:created>
  <dcterms:modified xsi:type="dcterms:W3CDTF">2013-03-19T19:25:20Z</dcterms:modified>
</cp:coreProperties>
</file>