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74" r:id="rId3"/>
    <p:sldId id="275" r:id="rId4"/>
    <p:sldId id="276" r:id="rId5"/>
    <p:sldId id="277" r:id="rId6"/>
    <p:sldId id="272" r:id="rId7"/>
    <p:sldId id="278" r:id="rId8"/>
    <p:sldId id="280" r:id="rId9"/>
    <p:sldId id="28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6" d="100"/>
          <a:sy n="76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VY_32_INOVACE_30_SČÍTÁNÍ A ODČÍTÁNÍ DO 15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VY_32_INOVACE_30_SČÍTÁNÍ A ODČÍTÁNÍ DO 15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SČÍTÁNÍ A ODČÍTÁNÍ DO 15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Matematika a její aplikace</a:t>
            </a:r>
            <a:r>
              <a:rPr lang="en-US" sz="2400" dirty="0" smtClean="0"/>
              <a:t>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Sčítání a odčítání zpaměti </a:t>
            </a:r>
            <a:r>
              <a:rPr lang="cs-CZ" sz="2400" dirty="0" smtClean="0"/>
              <a:t>do 15.</a:t>
            </a:r>
            <a:endParaRPr lang="cs-CZ" sz="2400" dirty="0" smtClean="0"/>
          </a:p>
          <a:p>
            <a:r>
              <a:rPr lang="cs-CZ" sz="2400" dirty="0" smtClean="0"/>
              <a:t>Vytvořeno pro </a:t>
            </a:r>
            <a:r>
              <a:rPr lang="cs-CZ" sz="2400" dirty="0" smtClean="0"/>
              <a:t>1. </a:t>
            </a:r>
            <a:r>
              <a:rPr lang="cs-CZ" sz="2400" dirty="0" smtClean="0"/>
              <a:t>ročník základní školy.</a:t>
            </a:r>
          </a:p>
          <a:p>
            <a:r>
              <a:rPr lang="cs-CZ" sz="2400" dirty="0" smtClean="0"/>
              <a:t>Materiál slouží k procvičení a upevnění učiva.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Rozlož a vypočítej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844824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15-1 =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7584" y="3284984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14-2 =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27584" y="4797152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15-3 =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35548" y="1844824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14-4 =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35548" y="3284984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13-2 =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35548" y="4797152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12+1 =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88224" y="1844824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14+0 =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588224" y="3284984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13+1 =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588224" y="4797152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14+1 =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844824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15-1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24341" y="184482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607295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10  5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 flipH="1">
            <a:off x="899592" y="220486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115616" y="220486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27584" y="3284984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14-2 =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24341" y="328498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560" y="4047455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10  4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 flipH="1">
            <a:off x="899592" y="364502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115616" y="364502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827584" y="4797152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15-3 =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24341" y="4797152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1560" y="5559623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10  5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26" name="Přímá spojovací čára 25"/>
          <p:cNvCxnSpPr/>
          <p:nvPr/>
        </p:nvCxnSpPr>
        <p:spPr>
          <a:xfrm flipH="1">
            <a:off x="899592" y="5157192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115616" y="5157192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735548" y="1844824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14-4 =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932305" y="184482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519524" y="2607295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10  4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31" name="Přímá spojovací čára 30"/>
          <p:cNvCxnSpPr/>
          <p:nvPr/>
        </p:nvCxnSpPr>
        <p:spPr>
          <a:xfrm flipH="1">
            <a:off x="3807556" y="220486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023580" y="220486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3735548" y="3284984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13-2 =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32305" y="328498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11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519524" y="4047455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10  3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36" name="Přímá spojovací čára 35"/>
          <p:cNvCxnSpPr/>
          <p:nvPr/>
        </p:nvCxnSpPr>
        <p:spPr>
          <a:xfrm flipH="1">
            <a:off x="3807556" y="364502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4023580" y="364502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735548" y="4797152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12+1 =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932305" y="4797152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13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519524" y="5559623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10  2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41" name="Přímá spojovací čára 40"/>
          <p:cNvCxnSpPr/>
          <p:nvPr/>
        </p:nvCxnSpPr>
        <p:spPr>
          <a:xfrm flipH="1">
            <a:off x="3807556" y="5157192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4023580" y="5157192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6588224" y="1844824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14+0 =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784981" y="184482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372200" y="2607295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10  4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46" name="Přímá spojovací čára 45"/>
          <p:cNvCxnSpPr/>
          <p:nvPr/>
        </p:nvCxnSpPr>
        <p:spPr>
          <a:xfrm flipH="1">
            <a:off x="6660232" y="220486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6876256" y="220486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6588224" y="3284984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13+1 =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784981" y="328498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372200" y="4047455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10  3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51" name="Přímá spojovací čára 50"/>
          <p:cNvCxnSpPr/>
          <p:nvPr/>
        </p:nvCxnSpPr>
        <p:spPr>
          <a:xfrm flipH="1">
            <a:off x="6660232" y="364502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6876256" y="3645024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6588224" y="4797152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14+1 =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784981" y="4797152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15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372200" y="5559623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10  4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56" name="Přímá spojovací čára 55"/>
          <p:cNvCxnSpPr/>
          <p:nvPr/>
        </p:nvCxnSpPr>
        <p:spPr>
          <a:xfrm flipH="1">
            <a:off x="6660232" y="5157192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6876256" y="5157192"/>
            <a:ext cx="216024" cy="36004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205880"/>
            <a:ext cx="842493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Maminka vypěstovala 15 ředkviček, 5 už snědla. Kolik má ještě ředkviček 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068960"/>
            <a:ext cx="4176464" cy="2610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41784"/>
            <a:ext cx="8424936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276872"/>
            <a:ext cx="17732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15-5 = 10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933056"/>
            <a:ext cx="5006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Maminka má ještě 10 ředkviček.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068960"/>
            <a:ext cx="1415108" cy="2601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41784"/>
            <a:ext cx="8424936" cy="1143000"/>
          </a:xfrm>
        </p:spPr>
        <p:txBody>
          <a:bodyPr>
            <a:normAutofit/>
          </a:bodyPr>
          <a:lstStyle/>
          <a:p>
            <a:pPr algn="ctr"/>
            <a:r>
              <a:rPr lang="cs-CZ" smtClean="0">
                <a:latin typeface="Arial Rounded MT Bold" pitchFamily="34" charset="0"/>
              </a:rPr>
              <a:t>Vypočítej  </a:t>
            </a:r>
            <a:r>
              <a:rPr lang="cs-CZ" smtClean="0">
                <a:latin typeface="Arial Rounded MT Bold" pitchFamily="34" charset="0"/>
              </a:rPr>
              <a:t>řetězce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2204864"/>
            <a:ext cx="1537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 + </a:t>
            </a:r>
            <a:r>
              <a:rPr lang="cs-CZ" sz="2400" b="1" dirty="0" err="1" smtClean="0"/>
              <a:t>2</a:t>
            </a:r>
            <a:r>
              <a:rPr lang="cs-CZ" sz="2400" b="1" dirty="0" smtClean="0"/>
              <a:t> -&gt;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2204864"/>
            <a:ext cx="1342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+10 -&gt;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62214" y="2204864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+ 1 -&gt;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3111351"/>
            <a:ext cx="1568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15 -3 -&gt;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3111351"/>
            <a:ext cx="1274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-2 -&gt;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62214" y="3111351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+ 3 -&gt;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3903439"/>
            <a:ext cx="1665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15 - 2 -&gt;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3903439"/>
            <a:ext cx="1146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+2 -&gt;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62214" y="3903439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- 4 -&gt;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47664" y="4725144"/>
            <a:ext cx="1470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8 - 6 -&gt;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4725144"/>
            <a:ext cx="1342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+10 -&gt;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62214" y="4725144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+ 3 -&gt;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41784"/>
            <a:ext cx="8424936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2204864"/>
            <a:ext cx="1537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 + </a:t>
            </a:r>
            <a:r>
              <a:rPr lang="cs-CZ" sz="2400" b="1" dirty="0" err="1" smtClean="0"/>
              <a:t>2</a:t>
            </a:r>
            <a:r>
              <a:rPr lang="cs-CZ" sz="2400" b="1" dirty="0" smtClean="0"/>
              <a:t> -&gt;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06408" y="2204864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2204864"/>
            <a:ext cx="1342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+10 -&gt;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83856" y="220486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62214" y="2204864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+ 1 -&gt;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497" y="220486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15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3111351"/>
            <a:ext cx="1568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15 -3 -&gt;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06408" y="3111351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3111351"/>
            <a:ext cx="1274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-2 -&gt;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83856" y="3111351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62214" y="3111351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+ 3 -&gt;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60497" y="3111351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13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3903439"/>
            <a:ext cx="1665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15 - 2 -&gt;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06408" y="3903439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13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3903439"/>
            <a:ext cx="1146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+2 -&gt;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83856" y="3903439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15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62214" y="3903439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- 4 -&gt;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60497" y="3903439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11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547664" y="4725144"/>
            <a:ext cx="1470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8 - 6 -&gt;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06408" y="4725144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4725144"/>
            <a:ext cx="1342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+10 -&gt;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83856" y="472514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462214" y="4725144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+ 3 -&gt;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0497" y="472514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15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/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/>
              <a:t>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800</TotalTime>
  <Words>325</Words>
  <Application>Microsoft Office PowerPoint</Application>
  <PresentationFormat>Předvádění na obrazovce (4:3)</PresentationFormat>
  <Paragraphs>99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SČÍTÁNÍ A ODČÍTÁNÍ DO 15</vt:lpstr>
      <vt:lpstr>Snímek 2</vt:lpstr>
      <vt:lpstr>Anotace</vt:lpstr>
      <vt:lpstr>Rozlož a vypočítej</vt:lpstr>
      <vt:lpstr>Správné řešení</vt:lpstr>
      <vt:lpstr>Maminka vypěstovala 15 ředkviček, 5 už snědla. Kolik má ještě ředkviček ?</vt:lpstr>
      <vt:lpstr>Správné řešení</vt:lpstr>
      <vt:lpstr>Vypočítej  řetězce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GajdosovaK</cp:lastModifiedBy>
  <cp:revision>230</cp:revision>
  <dcterms:created xsi:type="dcterms:W3CDTF">2013-02-06T08:32:37Z</dcterms:created>
  <dcterms:modified xsi:type="dcterms:W3CDTF">2013-05-30T18:04:49Z</dcterms:modified>
</cp:coreProperties>
</file>