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3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8" r:id="rId13"/>
    <p:sldId id="267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CA59D-5D46-4615-8BEF-CF8FC192C6D1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5E49-1168-49AD-8EDC-0CE2C0102A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CA59D-5D46-4615-8BEF-CF8FC192C6D1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5E49-1168-49AD-8EDC-0CE2C0102AC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CA59D-5D46-4615-8BEF-CF8FC192C6D1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5E49-1168-49AD-8EDC-0CE2C0102A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CA59D-5D46-4615-8BEF-CF8FC192C6D1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5E49-1168-49AD-8EDC-0CE2C0102A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CA59D-5D46-4615-8BEF-CF8FC192C6D1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5E49-1168-49AD-8EDC-0CE2C0102A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CA59D-5D46-4615-8BEF-CF8FC192C6D1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5E49-1168-49AD-8EDC-0CE2C0102A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CA59D-5D46-4615-8BEF-CF8FC192C6D1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5E49-1168-49AD-8EDC-0CE2C0102A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CA59D-5D46-4615-8BEF-CF8FC192C6D1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5E49-1168-49AD-8EDC-0CE2C0102AC7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CA59D-5D46-4615-8BEF-CF8FC192C6D1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5E49-1168-49AD-8EDC-0CE2C0102AC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CA59D-5D46-4615-8BEF-CF8FC192C6D1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5E49-1168-49AD-8EDC-0CE2C0102A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CA59D-5D46-4615-8BEF-CF8FC192C6D1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5E49-1168-49AD-8EDC-0CE2C0102AC7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62CA59D-5D46-4615-8BEF-CF8FC192C6D1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F395E49-1168-49AD-8EDC-0CE2C0102AC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467544" y="1772816"/>
            <a:ext cx="7929563" cy="4500563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VY_32_INOVACE_04_C 3_Vodstvo Asie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Asie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4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840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ASIE</a:t>
            </a:r>
            <a:endParaRPr lang="cs-CZ" sz="72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endParaRPr lang="cs-CZ" sz="6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6797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Sever – Ob, Jenisej, Lena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 malý spád, široká údolí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80728"/>
            <a:ext cx="75914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5156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773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Ovlivněno rozlehlostí, tvarem </a:t>
            </a:r>
            <a:r>
              <a:rPr lang="cs-CZ" dirty="0" smtClean="0"/>
              <a:t>a podnebím </a:t>
            </a:r>
            <a:r>
              <a:rPr lang="cs-CZ" dirty="0" smtClean="0"/>
              <a:t>kontinentu</a:t>
            </a:r>
          </a:p>
          <a:p>
            <a:endParaRPr lang="cs-CZ" dirty="0"/>
          </a:p>
          <a:p>
            <a:r>
              <a:rPr lang="cs-CZ" dirty="0" smtClean="0"/>
              <a:t>Značnou část povrchu Asie zaujímají rozlehlé bezodtoké oblasti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768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19256" cy="5361459"/>
          </a:xfrm>
        </p:spPr>
        <p:txBody>
          <a:bodyPr/>
          <a:lstStyle/>
          <a:p>
            <a:r>
              <a:rPr lang="cs-CZ" dirty="0" smtClean="0"/>
              <a:t>Čína – </a:t>
            </a:r>
            <a:r>
              <a:rPr lang="cs-CZ" dirty="0" err="1" smtClean="0"/>
              <a:t>Chang</a:t>
            </a:r>
            <a:r>
              <a:rPr lang="cs-CZ" dirty="0" smtClean="0"/>
              <a:t> </a:t>
            </a:r>
            <a:r>
              <a:rPr lang="cs-CZ" dirty="0" err="1" smtClean="0"/>
              <a:t>Jiang</a:t>
            </a:r>
            <a:r>
              <a:rPr lang="cs-CZ" dirty="0" smtClean="0"/>
              <a:t>, </a:t>
            </a:r>
            <a:r>
              <a:rPr lang="cs-CZ" dirty="0" err="1" smtClean="0"/>
              <a:t>Huang</a:t>
            </a:r>
            <a:r>
              <a:rPr lang="cs-CZ" dirty="0" smtClean="0"/>
              <a:t> He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96752"/>
            <a:ext cx="7620000" cy="500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4201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19256" cy="5433467"/>
          </a:xfrm>
        </p:spPr>
        <p:txBody>
          <a:bodyPr/>
          <a:lstStyle/>
          <a:p>
            <a:r>
              <a:rPr lang="cs-CZ" dirty="0" smtClean="0"/>
              <a:t>Himaláje – Ganga, Indus, Brahmaputra,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Mekong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-  výrazná údolí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8720"/>
            <a:ext cx="58388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08364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95" y="116632"/>
            <a:ext cx="7620000" cy="547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536504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1472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19256" cy="5505475"/>
          </a:xfrm>
        </p:spPr>
        <p:txBody>
          <a:bodyPr/>
          <a:lstStyle/>
          <a:p>
            <a:r>
              <a:rPr lang="cs-CZ" dirty="0" smtClean="0"/>
              <a:t>Západ – Eufrat, Tigris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-  Amudarja, Syrdarja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0872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32856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0288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Kaspické moře – největší, slané</a:t>
            </a:r>
          </a:p>
          <a:p>
            <a:r>
              <a:rPr lang="cs-CZ" dirty="0" smtClean="0"/>
              <a:t>Bajkal – nejhlubší</a:t>
            </a:r>
          </a:p>
          <a:p>
            <a:r>
              <a:rPr lang="cs-CZ" dirty="0" smtClean="0"/>
              <a:t>Aralské jezero</a:t>
            </a:r>
          </a:p>
          <a:p>
            <a:r>
              <a:rPr lang="cs-CZ" dirty="0" smtClean="0"/>
              <a:t>Balchaš</a:t>
            </a:r>
          </a:p>
          <a:p>
            <a:r>
              <a:rPr lang="cs-CZ" dirty="0" err="1" smtClean="0"/>
              <a:t>Tonlesap</a:t>
            </a:r>
            <a:endParaRPr lang="cs-CZ" dirty="0" smtClean="0"/>
          </a:p>
          <a:p>
            <a:r>
              <a:rPr lang="cs-CZ" dirty="0" err="1" smtClean="0"/>
              <a:t>Tuz</a:t>
            </a:r>
            <a:endParaRPr lang="cs-CZ" dirty="0" smtClean="0"/>
          </a:p>
          <a:p>
            <a:r>
              <a:rPr lang="cs-CZ" dirty="0" err="1" smtClean="0"/>
              <a:t>Vanské</a:t>
            </a:r>
            <a:r>
              <a:rPr lang="cs-CZ" dirty="0" smtClean="0"/>
              <a:t> jezero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9157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08720"/>
            <a:ext cx="44862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150" y="332656"/>
            <a:ext cx="5657850" cy="424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325" y="2171700"/>
            <a:ext cx="5143500" cy="468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525" y="2014538"/>
            <a:ext cx="4552950" cy="282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81063"/>
            <a:ext cx="7620000" cy="509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5987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Probrané pojmy zakresli do obrysové mapy v sešitě.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kterého oceánu se vlévají sibiřské řeky Ob, Jenisej a Lena?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řeka vytéká z Bajkalského jezera?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řeka je osou poloostrova Zadní Indie?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jmenují veletoky protékající Velkou čínskou nížinou?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8236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6. Řeka Indus ústí do ……………………….. moře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Huang</a:t>
            </a:r>
            <a:r>
              <a:rPr lang="cs-CZ" dirty="0" smtClean="0"/>
              <a:t> He ústí do ……………………….. moře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Amur ústí do ……………………….. moře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Jenisej ústí do ……………………….. </a:t>
            </a:r>
            <a:r>
              <a:rPr lang="cs-CZ" dirty="0"/>
              <a:t>m</a:t>
            </a:r>
            <a:r>
              <a:rPr lang="cs-CZ" dirty="0" smtClean="0"/>
              <a:t>oře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648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36744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7.4.2013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9.4.2013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Vodstvo, řeky, jezera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8583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</a:p>
          <a:p>
            <a:r>
              <a:rPr lang="cs-CZ" dirty="0" smtClean="0"/>
              <a:t>Procvičování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4227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700808"/>
            <a:ext cx="8892480" cy="5157192"/>
          </a:xfrm>
        </p:spPr>
        <p:txBody>
          <a:bodyPr/>
          <a:lstStyle/>
          <a:p>
            <a:r>
              <a:rPr lang="cs-CZ" dirty="0" smtClean="0"/>
              <a:t>Vlastní tvorba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206084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http://upload.wikimedia.org/wikipedia/commons/thumb/a/a5/Ob_u_Barnaulu.jpg/800px-Ob_u_Barnaulu.jpg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707179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http://upload.wikimedia.org/wikipedia/commons/thumb/2/26/Bank_of_Yenisei_River.jpg/797px-Bank_of_Yenisei_River.jpg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3353510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http://upload.wikimedia.org/wikipedia/commons/1/18/Lena_River_near_Yakutsk_%28synchroswimr%29.jpg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3999841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http://upload.wikimedia.org/wikipedia/commons/thumb/1/1c/Liantuo-Changjiang-4876.jpg/800px-Liantuo-Changjiang-4876.jpg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646172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http://upload.wikimedia.org/wikipedia/commons/thumb/e/ea/Hukou_Waterfall.jpg/800px-Hukou_Waterfall.jpg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5292503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http://upload.wikimedia.org/wikipedia/commons/thumb/8/81/Ganges_River_Delta%2C_Bangladesh%2C_India.jpg/613px-Ganges_River_Delta%2C_Bangladesh%2C_India.jpg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1520" y="5938834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http://upload.wikimedia.org/wikipedia/commons/thumb/8/8f/Indus_river_from_karakouram_highway.jpg/800px-Indus_river_from_karakouram_highway.jpg</a:t>
            </a:r>
          </a:p>
        </p:txBody>
      </p:sp>
    </p:spTree>
    <p:extLst>
      <p:ext uri="{BB962C8B-B14F-4D97-AF65-F5344CB8AC3E}">
        <p14:creationId xmlns:p14="http://schemas.microsoft.com/office/powerpoint/2010/main" val="419763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98072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http://upload.wikimedia.org/wikipedia/commons/thumb/4/40/Homeward_bound.jpg/800px-Homeward_bound.jpg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1627059"/>
            <a:ext cx="864096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04/Phou_si_-_Mekong_River_-_Luang_Prabang_Laos_%E3%83%97%E3%83%BC%E3%82%B7%E3%83%BC%E3%81%AE%E4%B8%98%E3%80%81%E3%83%A1%E3%82%B3%E3%83%B3%E5%B7%9D_%E3%83%A9%E3%82%AA%E3%82%B9%E3%83%BB%E3%83%AB%E3%82%A2%E3%83%B3%E3%83%97%E3%83%A9%E3%83%90%E3%83%BC%E3%83%B3_DSCF6787.jpg/800px-Phou_si_-_Mekong_River_-_Luang_Prabang_Laos_%E3%83%97%E3%83%BC%E3%82%B7%E3%83%BC%E3%81%AE%E4%B8%98%E3%80%81%E3%83%A1%E3%82%B3%E3%83%B3%E5%B7%9D_%E3%83%A9%E3%82%AA%E3%82%B9%E3%83%BB%E3%83%AB%E3%82%A2%E3%83%B3%E3%83%97%E3%83%A9%E3%83%90%E3%83%BC%E3%83%B3_DSCF6787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4489381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http://upload.wikimedia.org/wikipedia/commons/thumb/a/a4/Boat_on_Euphrates.jpg/800px-Boat_on_Euphrates.jpg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5135712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http://upload.wikimedia.org/wikipedia/commons/6/62/TigrisRiver.JPG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550504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http://upload.wikimedia.org/wikipedia/commons/thumb/9/98/Caspian_Sea_from_orbit.jpg/471px-Caspian_Sea_from_orbit.jpg</a:t>
            </a:r>
          </a:p>
        </p:txBody>
      </p:sp>
    </p:spTree>
    <p:extLst>
      <p:ext uri="{BB962C8B-B14F-4D97-AF65-F5344CB8AC3E}">
        <p14:creationId xmlns:p14="http://schemas.microsoft.com/office/powerpoint/2010/main" val="764211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908720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http://whc.unesco.org/uploads/thumbs/site_0754_0001-594-0-20110920202936.JPG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1278052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http://upload.wikimedia.org/wikipedia/commons/b/b7/Aralzee.jpg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1647384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http://upload.wikimedia.org/wikipedia/commons/6/63/LakeBalkhash-EO.jpg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01671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http://upload.wikimedia.org/wikipedia/commons/thumb/4/44/TonleSap3.jpg/800px-TonleSap3.jpg</a:t>
            </a:r>
          </a:p>
        </p:txBody>
      </p:sp>
    </p:spTree>
    <p:extLst>
      <p:ext uri="{BB962C8B-B14F-4D97-AF65-F5344CB8AC3E}">
        <p14:creationId xmlns:p14="http://schemas.microsoft.com/office/powerpoint/2010/main" val="281806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50</TotalTime>
  <Words>283</Words>
  <Application>Microsoft Office PowerPoint</Application>
  <PresentationFormat>Předvádění na obrazovce (4:3)</PresentationFormat>
  <Paragraphs>79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Prezentace aplikace PowerPoint</vt:lpstr>
      <vt:lpstr>ASIE</vt:lpstr>
      <vt:lpstr>ŘEKY</vt:lpstr>
      <vt:lpstr>Prezentace aplikace PowerPoint</vt:lpstr>
      <vt:lpstr>Prezentace aplikace PowerPoint</vt:lpstr>
      <vt:lpstr>Prezentace aplikace PowerPoint</vt:lpstr>
      <vt:lpstr>Prezentace aplikace PowerPoint</vt:lpstr>
      <vt:lpstr>JEZERA</vt:lpstr>
      <vt:lpstr>Prezentace aplikace PowerPoint</vt:lpstr>
      <vt:lpstr>Úkoly</vt:lpstr>
      <vt:lpstr>Prezentace aplikace PowerPoint</vt:lpstr>
      <vt:lpstr>Prezentace aplikace PowerPoint</vt:lpstr>
      <vt:lpstr>Anotace</vt:lpstr>
      <vt:lpstr>Použité zdroje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7</cp:revision>
  <dcterms:created xsi:type="dcterms:W3CDTF">2013-06-24T10:19:45Z</dcterms:created>
  <dcterms:modified xsi:type="dcterms:W3CDTF">2013-07-08T09:50:44Z</dcterms:modified>
</cp:coreProperties>
</file>