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82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wmf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PVK_hor_zakladni_logolink_RGB_cz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32656"/>
            <a:ext cx="4968552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58087497"/>
              </p:ext>
            </p:extLst>
          </p:nvPr>
        </p:nvGraphicFramePr>
        <p:xfrm>
          <a:off x="971600" y="1844824"/>
          <a:ext cx="7272808" cy="3975037"/>
        </p:xfrm>
        <a:graphic>
          <a:graphicData uri="http://schemas.openxmlformats.org/drawingml/2006/table">
            <a:tbl>
              <a:tblPr/>
              <a:tblGrid>
                <a:gridCol w="3218763"/>
                <a:gridCol w="4054045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číslo a název klíčové aktivity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III/2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Inovace a zkvalitnění výuky prostřednictvím ICT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Číslo  projektu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CZ.1.07/1.4.00/21.1192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Název materiálu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VY_32_INOVACE_02_ICT_MW57PW_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Formátování textu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Téma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MW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–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Formátování textu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Anotace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Seznámení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se s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formátováním textu v programu Microsoft Word.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Prezentaci je možné využít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na interaktivní tabuli a žáci ji mohou dostat také jako zápis na </a:t>
                      </a:r>
                      <a:r>
                        <a:rPr lang="cs-CZ" sz="140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flash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disk, případně lze vytisknout jako PL.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Očekávaný </a:t>
                      </a:r>
                      <a:r>
                        <a:rPr lang="cs-CZ" sz="1400" dirty="0">
                          <a:latin typeface="Arial"/>
                          <a:ea typeface="Times New Roman"/>
                        </a:rPr>
                        <a:t>výstup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Žáci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umí formátovat text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Druh </a:t>
                      </a:r>
                      <a:r>
                        <a:rPr lang="cs-CZ" sz="1400" dirty="0">
                          <a:latin typeface="Arial"/>
                          <a:ea typeface="Times New Roman"/>
                        </a:rPr>
                        <a:t>učebního materiálu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Ročník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5.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- 7.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Autor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Petr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cs-CZ" sz="1400" baseline="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Hepner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Zdroje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www.office.microsoft.com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971600" y="6237312"/>
            <a:ext cx="702506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Tento projekt je spolufinancován Evropským sociálním fondem a státním rozpočtem České republiky.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924944"/>
            <a:ext cx="2519238" cy="1337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869160"/>
            <a:ext cx="3603749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708920"/>
            <a:ext cx="3058666" cy="1114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Který z obrázků se používá pro základní formátování textu?</a:t>
            </a:r>
            <a:br>
              <a:rPr lang="cs-CZ" dirty="0" smtClean="0"/>
            </a:br>
            <a:r>
              <a:rPr lang="cs-CZ" dirty="0" smtClean="0"/>
              <a:t>(styl, velikost a barva písma)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268821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081" y="2276872"/>
            <a:ext cx="3603749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Uzivatel\AppData\Local\Microsoft\Windows\Temporary Internet Files\Content.IE5\OCW90CEC\MC90043438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077072"/>
            <a:ext cx="1809750" cy="18319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5130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správně názvy a 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Změna barvy písma</a:t>
            </a:r>
          </a:p>
          <a:p>
            <a:r>
              <a:rPr lang="cs-CZ" dirty="0" smtClean="0"/>
              <a:t>Tučné písmo</a:t>
            </a:r>
          </a:p>
          <a:p>
            <a:r>
              <a:rPr lang="cs-CZ" dirty="0" smtClean="0"/>
              <a:t>Podtržené písmo</a:t>
            </a:r>
          </a:p>
          <a:p>
            <a:r>
              <a:rPr lang="cs-CZ" dirty="0" smtClean="0"/>
              <a:t>Kurzíva</a:t>
            </a:r>
          </a:p>
          <a:p>
            <a:r>
              <a:rPr lang="cs-CZ" dirty="0" smtClean="0"/>
              <a:t>Změna velikosti a vzhledu písma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3314" y="3307085"/>
            <a:ext cx="526157" cy="526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0543" y="2409652"/>
            <a:ext cx="548655" cy="59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9639" y="3833242"/>
            <a:ext cx="621407" cy="461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2287" y="1785646"/>
            <a:ext cx="576064" cy="633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958" y="1823798"/>
            <a:ext cx="14001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661453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Změna barvy písma</a:t>
            </a:r>
          </a:p>
          <a:p>
            <a:r>
              <a:rPr lang="cs-CZ" dirty="0" smtClean="0"/>
              <a:t>Tučné písmo</a:t>
            </a:r>
          </a:p>
          <a:p>
            <a:r>
              <a:rPr lang="cs-CZ" dirty="0" smtClean="0"/>
              <a:t>Podtržené písmo</a:t>
            </a:r>
          </a:p>
          <a:p>
            <a:r>
              <a:rPr lang="cs-CZ" dirty="0" smtClean="0"/>
              <a:t>Kurzíva</a:t>
            </a:r>
          </a:p>
          <a:p>
            <a:r>
              <a:rPr lang="cs-CZ" dirty="0" smtClean="0"/>
              <a:t>Změna velikosti a vzhledu písma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3314" y="3307085"/>
            <a:ext cx="526157" cy="526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0543" y="2409652"/>
            <a:ext cx="548655" cy="59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9639" y="3833242"/>
            <a:ext cx="621407" cy="461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2287" y="1785646"/>
            <a:ext cx="576064" cy="633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958" y="1823798"/>
            <a:ext cx="14001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Přímá spojnice se šipkou 4"/>
          <p:cNvCxnSpPr>
            <a:endCxn id="3076" idx="1"/>
          </p:cNvCxnSpPr>
          <p:nvPr/>
        </p:nvCxnSpPr>
        <p:spPr>
          <a:xfrm>
            <a:off x="4067944" y="1947623"/>
            <a:ext cx="3561695" cy="21164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3059832" y="2564904"/>
            <a:ext cx="2183482" cy="74218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3725544" y="2706840"/>
            <a:ext cx="3064999" cy="4513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2195736" y="2409652"/>
            <a:ext cx="2596551" cy="130738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6300192" y="2102481"/>
            <a:ext cx="1950853" cy="219237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098" name="Picture 2" descr="C:\Users\Uzivatel\AppData\Local\Microsoft\Windows\Temporary Internet Files\Content.IE5\QBDFYWPV\MC90043593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384" y="4509120"/>
            <a:ext cx="2022475" cy="1908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14817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1"/>
            <a:ext cx="8424936" cy="2385104"/>
          </a:xfrm>
        </p:spPr>
        <p:txBody>
          <a:bodyPr>
            <a:normAutofit/>
          </a:bodyPr>
          <a:lstStyle/>
          <a:p>
            <a:r>
              <a:rPr lang="cs-CZ" dirty="0" smtClean="0"/>
              <a:t>Co se stane s textem, když ho označíme a stiskneme všechna tato tlačítka?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3933056"/>
            <a:ext cx="8229600" cy="2193107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i="1" u="sng" dirty="0"/>
              <a:t>Text bude vypadat </a:t>
            </a:r>
            <a:r>
              <a:rPr lang="cs-CZ" i="1" u="sng" dirty="0" smtClean="0"/>
              <a:t>takto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/>
              <a:t>Text bude vypadat takto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i="1" u="sng" dirty="0"/>
              <a:t>Text bude vypadat takto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564904"/>
            <a:ext cx="576064" cy="633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255" y="2564904"/>
            <a:ext cx="584926" cy="633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3314" y="2573744"/>
            <a:ext cx="624830" cy="62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 descr="C:\Users\Uzivatel\AppData\Local\Microsoft\Windows\Temporary Internet Files\Content.IE5\9ACDNA3I\MC90044045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789040"/>
            <a:ext cx="1828800" cy="13811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524362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051720" y="1700808"/>
            <a:ext cx="4906888" cy="748680"/>
          </a:xfrm>
        </p:spPr>
        <p:txBody>
          <a:bodyPr/>
          <a:lstStyle/>
          <a:p>
            <a:r>
              <a:rPr lang="cs-CZ" b="1" i="1" u="sng" dirty="0"/>
              <a:t>Text bude vypadat takto</a:t>
            </a:r>
          </a:p>
          <a:p>
            <a:endParaRPr lang="cs-CZ" dirty="0"/>
          </a:p>
        </p:txBody>
      </p:sp>
      <p:pic>
        <p:nvPicPr>
          <p:cNvPr id="6146" name="Picture 2" descr="C:\Users\Uzivatel\AppData\Local\Microsoft\Windows\Temporary Internet Files\Content.IE5\DCU2ZWVD\MC9004375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2200" y="2924944"/>
            <a:ext cx="2279336" cy="208297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0218759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174</Words>
  <Application>Microsoft Office PowerPoint</Application>
  <PresentationFormat>Předvádění na obrazovce (4:3)</PresentationFormat>
  <Paragraphs>43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Který z obrázků se používá pro základní formátování textu? (styl, velikost a barva písma)</vt:lpstr>
      <vt:lpstr>Správná odpověď</vt:lpstr>
      <vt:lpstr>Spoj správně názvy a obrázky</vt:lpstr>
      <vt:lpstr>Správná odpověď</vt:lpstr>
      <vt:lpstr>Co se stane s textem, když ho označíme a stiskneme všechna tato tlačítka?</vt:lpstr>
      <vt:lpstr>Správná odpověď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 T.</dc:creator>
  <cp:lastModifiedBy>Alena T.</cp:lastModifiedBy>
  <cp:revision>57</cp:revision>
  <dcterms:created xsi:type="dcterms:W3CDTF">2013-06-11T11:30:59Z</dcterms:created>
  <dcterms:modified xsi:type="dcterms:W3CDTF">2013-07-07T07:41:31Z</dcterms:modified>
</cp:coreProperties>
</file>