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4483106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VY_32_INOVACE_03_ICT_MW57PW_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Formátování textu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Formátování textu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formátováním textu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formátovat text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319460"/>
            <a:ext cx="3058666" cy="1114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z obrázků se používá pro změnu zarovnání textu, řádkování a číslování?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91750"/>
            <a:ext cx="2073418" cy="127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78"/>
            <a:ext cx="2337477" cy="1196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5137" y="4132600"/>
            <a:ext cx="1440160" cy="1291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68821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58683"/>
            <a:ext cx="3256249" cy="1186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C:\Users\Uzivatel\AppData\Local\Microsoft\Windows\Temporary Internet Files\Content.IE5\OCW90CEC\MC900440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654366">
            <a:off x="6588225" y="4469196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ivatel\AppData\Local\Microsoft\Windows\Temporary Internet Files\Content.IE5\OCW90CEC\MC900440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832152">
            <a:off x="755576" y="4509120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3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názvy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Změna zarovnání textu</a:t>
            </a:r>
          </a:p>
          <a:p>
            <a:r>
              <a:rPr lang="cs-CZ" dirty="0" smtClean="0"/>
              <a:t>Přeškrtnuté písmo</a:t>
            </a:r>
          </a:p>
          <a:p>
            <a:r>
              <a:rPr lang="cs-CZ" dirty="0" smtClean="0"/>
              <a:t>Řádkování</a:t>
            </a:r>
          </a:p>
          <a:p>
            <a:r>
              <a:rPr lang="cs-CZ" dirty="0" smtClean="0"/>
              <a:t>Horní index</a:t>
            </a:r>
          </a:p>
          <a:p>
            <a:r>
              <a:rPr lang="cs-CZ" dirty="0" smtClean="0"/>
              <a:t>Barva pozadí (Stínování)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64904"/>
            <a:ext cx="642168" cy="57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065" y="1916832"/>
            <a:ext cx="627881" cy="507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99130"/>
            <a:ext cx="1878082" cy="574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9170" y="3861048"/>
            <a:ext cx="767326" cy="565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0548" y="1484784"/>
            <a:ext cx="769670" cy="55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6145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názvy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Změna zarovnání textu</a:t>
            </a:r>
          </a:p>
          <a:p>
            <a:r>
              <a:rPr lang="cs-CZ" dirty="0" smtClean="0"/>
              <a:t>Přeškrtnuté písmo</a:t>
            </a:r>
          </a:p>
          <a:p>
            <a:r>
              <a:rPr lang="cs-CZ" dirty="0" smtClean="0"/>
              <a:t>Řádkování</a:t>
            </a:r>
          </a:p>
          <a:p>
            <a:r>
              <a:rPr lang="cs-CZ" dirty="0" smtClean="0"/>
              <a:t>Horní index</a:t>
            </a:r>
          </a:p>
          <a:p>
            <a:r>
              <a:rPr lang="cs-CZ" dirty="0" smtClean="0"/>
              <a:t>Barva pozadí (Stínování)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64904"/>
            <a:ext cx="642168" cy="57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5400" y="1762720"/>
            <a:ext cx="627881" cy="507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99130"/>
            <a:ext cx="1878082" cy="574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9170" y="3861048"/>
            <a:ext cx="767326" cy="565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0548" y="1484784"/>
            <a:ext cx="769670" cy="55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4943211" y="4143747"/>
            <a:ext cx="2455959" cy="1702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742729" y="1916833"/>
            <a:ext cx="200482" cy="128229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4" idx="1"/>
          </p:cNvCxnSpPr>
          <p:nvPr/>
        </p:nvCxnSpPr>
        <p:spPr>
          <a:xfrm>
            <a:off x="4048607" y="2564905"/>
            <a:ext cx="3475721" cy="2878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627784" y="2040657"/>
            <a:ext cx="4896544" cy="109998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915816" y="2193058"/>
            <a:ext cx="2592288" cy="14519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4098" name="Picture 2" descr="C:\Users\Uzivatel\AppData\Local\Microsoft\Windows\Temporary Internet Files\Content.IE5\QBDFYWPV\MC9004324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9238" y="4941168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119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1"/>
            <a:ext cx="8424936" cy="2385104"/>
          </a:xfrm>
        </p:spPr>
        <p:txBody>
          <a:bodyPr>
            <a:normAutofit/>
          </a:bodyPr>
          <a:lstStyle/>
          <a:p>
            <a:r>
              <a:rPr lang="cs-CZ" dirty="0" smtClean="0"/>
              <a:t>Co se stane s textem, když ho označíme a stiskneme všechna tato tlačítka?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19310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Text: </a:t>
            </a:r>
            <a:r>
              <a:rPr lang="cs-CZ" strike="sngStrike" dirty="0" smtClean="0"/>
              <a:t>Text </a:t>
            </a:r>
            <a:r>
              <a:rPr lang="cs-CZ" strike="sngStrike" dirty="0"/>
              <a:t>bude vypadat </a:t>
            </a:r>
            <a:r>
              <a:rPr lang="cs-CZ" strike="sngStrike" dirty="0" smtClean="0"/>
              <a:t>takto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Text: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bude vypadat takto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Text: </a:t>
            </a:r>
            <a:r>
              <a:rPr lang="cs-CZ" strike="sngStrike" baseline="30000" dirty="0" smtClean="0"/>
              <a:t>Text </a:t>
            </a:r>
            <a:r>
              <a:rPr lang="cs-CZ" strike="sngStrike" baseline="30000" dirty="0"/>
              <a:t>bude vypadat takto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0374" y="2573744"/>
            <a:ext cx="627881" cy="507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7978" y="2573744"/>
            <a:ext cx="642168" cy="57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Users\Uzivatel\AppData\Local\Microsoft\Windows\Temporary Internet Files\Content.IE5\9ACDNA3I\MC90043800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6811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243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1700808"/>
            <a:ext cx="4906888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Text: </a:t>
            </a:r>
            <a:r>
              <a:rPr lang="cs-CZ" strike="sngStrike" baseline="30000" dirty="0"/>
              <a:t>Text bude vypadat takto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Uzivatel\AppData\Local\Microsoft\Windows\Temporary Internet Files\Content.IE5\DCU2ZWVD\MC900439851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6992"/>
            <a:ext cx="2404565" cy="192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218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191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Který z obrázků se používá pro změnu zarovnání textu, řádkování a číslování?</vt:lpstr>
      <vt:lpstr>Správná odpověď</vt:lpstr>
      <vt:lpstr>Spoj správně názvy a obrázky</vt:lpstr>
      <vt:lpstr>Spoj správně názvy a obrázky</vt:lpstr>
      <vt:lpstr>Co se stane s textem, když ho označíme a stiskneme všechna tato tlačítka?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59</cp:revision>
  <dcterms:created xsi:type="dcterms:W3CDTF">2013-06-11T11:30:59Z</dcterms:created>
  <dcterms:modified xsi:type="dcterms:W3CDTF">2013-07-07T07:41:58Z</dcterms:modified>
</cp:coreProperties>
</file>