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znam.cz/" TargetMode="External"/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hyperlink" Target="http://www.zs-prakticka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45321598"/>
              </p:ext>
            </p:extLst>
          </p:nvPr>
        </p:nvGraphicFramePr>
        <p:xfrm>
          <a:off x="971600" y="1844824"/>
          <a:ext cx="7272808" cy="395471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VY_32_INOVACE_16_ICT_MW57PW_ Hypertextový odkaz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MW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Hypertextový odkaz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vkládáním hypertextového odkazu.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vkládat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hypertextový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odkaz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Poznáš hypertextový </a:t>
            </a:r>
            <a:r>
              <a:rPr lang="cs-CZ" dirty="0" smtClean="0"/>
              <a:t>odkaz?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jan@novak.cz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hlinkClick r:id="rId2"/>
              </a:rPr>
              <a:t>www.seznam.cz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Seznam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Google.cz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@Jan.cz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1026" name="Picture 2" descr="C:\Users\Uzivatel\AppData\Local\Microsoft\Windows\Temporary Internet Files\Content.IE5\QBDFYWPV\MC900438000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0958" y="321297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30085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87824" y="1556792"/>
            <a:ext cx="3322712" cy="892696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www.seznam.cz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Uzivatel\AppData\Local\Microsoft\Windows\Temporary Internet Files\Content.IE5\9ACDNA3I\MC900439851[6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284984"/>
            <a:ext cx="2224248" cy="17764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50994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vložíme hypertextový odkaz?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Označíme myší text, který má být hypertextovým odkazem =&gt; stiskneme levé tlačítko myši =&gt; vybereme možnost „Hypertextový odkaz“ =&gt; zadáme název města a ulice, ve které bydlíme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/>
              <a:t>Označíme myší text, který má být hypertextovým odkazem =&gt; stiskneme pravé tlačítko myši =&gt; vybereme možnost „Hypertextový odkaz“ =&gt; zadáme internetovou adresu, na kterou má odkazovat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  <p:pic>
        <p:nvPicPr>
          <p:cNvPr id="3074" name="Picture 2" descr="C:\Users\Uzivatel\AppData\Local\Microsoft\Windows\Temporary Internet Files\Content.IE5\DCU2ZWVD\MC90044045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722341"/>
            <a:ext cx="1080393" cy="14438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7335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Označíme </a:t>
            </a:r>
            <a:r>
              <a:rPr lang="cs-CZ" dirty="0" smtClean="0"/>
              <a:t>myší text, </a:t>
            </a:r>
            <a:r>
              <a:rPr lang="cs-CZ" dirty="0"/>
              <a:t>který má být hypertextovým odkazem =&gt; stiskneme pravé tlačítko myši =&gt; vybereme možnost „Hypertextový odkaz“ =&gt; zadáme internetovou adresu, na kterou má odkazovat</a:t>
            </a:r>
          </a:p>
          <a:p>
            <a:endParaRPr lang="cs-CZ" dirty="0"/>
          </a:p>
        </p:txBody>
      </p:sp>
      <p:pic>
        <p:nvPicPr>
          <p:cNvPr id="4098" name="Picture 2" descr="C:\Users\Uzivatel\AppData\Local\Microsoft\Windows\Temporary Internet Files\Content.IE5\OCW90CEC\MC900432461[4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986" y="4293096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24506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Vytvořte z textu hypertextové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0" y="1700808"/>
            <a:ext cx="4258816" cy="204482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www.google.cz</a:t>
            </a:r>
          </a:p>
          <a:p>
            <a:pPr marL="0" indent="0">
              <a:buNone/>
            </a:pPr>
            <a:r>
              <a:rPr lang="cs-CZ" dirty="0" smtClean="0"/>
              <a:t>www.seznam.cz</a:t>
            </a:r>
          </a:p>
          <a:p>
            <a:pPr marL="0" indent="0">
              <a:buNone/>
            </a:pPr>
            <a:r>
              <a:rPr lang="cs-CZ" dirty="0" smtClean="0"/>
              <a:t>www.zs-prakticka.cz</a:t>
            </a:r>
            <a:endParaRPr lang="cs-CZ" dirty="0"/>
          </a:p>
        </p:txBody>
      </p:sp>
      <p:pic>
        <p:nvPicPr>
          <p:cNvPr id="5122" name="Picture 2" descr="C:\Users\Uzivatel\AppData\Local\Microsoft\Windows\Temporary Internet Files\Content.IE5\QBDFYWPV\MC900440424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182008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02412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4042792" cy="2044824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www.google.cz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3"/>
              </a:rPr>
              <a:t>www.seznam.cz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4"/>
              </a:rPr>
              <a:t>www.zs-prakticka.cz</a:t>
            </a:r>
            <a:endParaRPr lang="cs-CZ" dirty="0"/>
          </a:p>
          <a:p>
            <a:endParaRPr lang="cs-CZ" dirty="0"/>
          </a:p>
        </p:txBody>
      </p:sp>
      <p:pic>
        <p:nvPicPr>
          <p:cNvPr id="6147" name="Picture 3" descr="C:\Users\Uzivatel\AppData\Local\Microsoft\Windows\Temporary Internet Files\Content.IE5\DCU2ZWVD\MC9004344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20888"/>
            <a:ext cx="1809750" cy="18700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03417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218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Poznáš hypertextový odkaz?</vt:lpstr>
      <vt:lpstr>Správná odpověď</vt:lpstr>
      <vt:lpstr>Jak vložíme hypertextový odkaz?</vt:lpstr>
      <vt:lpstr>Správná odpověď</vt:lpstr>
      <vt:lpstr>Vytvořte z textu hypertextové odkazy</vt:lpstr>
      <vt:lpstr>Správné 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60</cp:revision>
  <dcterms:created xsi:type="dcterms:W3CDTF">2013-06-11T11:30:59Z</dcterms:created>
  <dcterms:modified xsi:type="dcterms:W3CDTF">2013-07-07T07:48:01Z</dcterms:modified>
</cp:coreProperties>
</file>