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ahoj@seznam.cz" TargetMode="External"/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ahoj@seznam.cz" TargetMode="External"/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v.seznam.cz/" TargetMode="External"/><Relationship Id="rId2" Type="http://schemas.openxmlformats.org/officeDocument/2006/relationships/hyperlink" Target="http://www.spoluzaci.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hyperlink" Target="http://www.pocasi.seznam.cz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85743876"/>
              </p:ext>
            </p:extLst>
          </p:nvPr>
        </p:nvGraphicFramePr>
        <p:xfrm>
          <a:off x="971600" y="1844824"/>
          <a:ext cx="7272808" cy="3954717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VY_32_INOVACE_17_ICT_MW57PW_ Hypertextový odkaz 2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MW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Hypertextový odkaz 2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vkládáním hypertextového odkazu.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Prezentaci je možné využít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na interaktivní tabuli 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 vkládat hypertextový odkaz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5.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- 7.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Petr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Hepner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Poznáš hypertextový odkaz?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2"/>
              </a:rPr>
              <a:t>www.google.cz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seznam.cz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@centrum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www.skola.cz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3"/>
              </a:rPr>
              <a:t>ahoj@seznam.cz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1026" name="Picture 2" descr="C:\Users\Uzivatel\AppData\Local\Microsoft\Windows\Temporary Internet Files\Content.IE5\QBDFYWPV\MC900438000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958" y="321297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8951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87824" y="1556792"/>
            <a:ext cx="3744416" cy="1512168"/>
          </a:xfrm>
        </p:spPr>
        <p:txBody>
          <a:bodyPr/>
          <a:lstStyle/>
          <a:p>
            <a:r>
              <a:rPr lang="cs-CZ" dirty="0">
                <a:hlinkClick r:id="rId2"/>
              </a:rPr>
              <a:t>www.google.cz</a:t>
            </a:r>
            <a:endParaRPr lang="cs-CZ" dirty="0"/>
          </a:p>
          <a:p>
            <a:r>
              <a:rPr lang="cs-CZ" dirty="0">
                <a:hlinkClick r:id="rId3"/>
              </a:rPr>
              <a:t>ahoj@seznam.cz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Uzivatel\AppData\Local\Microsoft\Windows\Temporary Internet Files\Content.IE5\9ACDNA3I\MC900439851[6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284984"/>
            <a:ext cx="2224248" cy="17764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3491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Vytvořte z textu hypertextové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11760" y="1700808"/>
            <a:ext cx="4258816" cy="20448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www.spoluzaci.cz</a:t>
            </a:r>
          </a:p>
          <a:p>
            <a:pPr marL="0" indent="0">
              <a:buNone/>
            </a:pPr>
            <a:r>
              <a:rPr lang="cs-CZ" dirty="0" smtClean="0"/>
              <a:t>www.tv.seznam.cz</a:t>
            </a:r>
          </a:p>
          <a:p>
            <a:pPr marL="0" indent="0">
              <a:buNone/>
            </a:pPr>
            <a:r>
              <a:rPr lang="cs-CZ" dirty="0" smtClean="0"/>
              <a:t>www.pocasi.seznam.cz</a:t>
            </a:r>
            <a:endParaRPr lang="cs-CZ" dirty="0"/>
          </a:p>
        </p:txBody>
      </p:sp>
      <p:pic>
        <p:nvPicPr>
          <p:cNvPr id="1026" name="Picture 2" descr="C:\Users\Uzivatel\AppData\Local\Microsoft\Windows\Temporary Internet Files\Content.IE5\OCW90CEC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933056"/>
            <a:ext cx="1816100" cy="17303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433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4042792" cy="2044824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hlinkClick r:id="rId2"/>
              </a:rPr>
              <a:t>www.spoluzaci.cz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3"/>
              </a:rPr>
              <a:t>www.tv.seznam.cz</a:t>
            </a:r>
            <a:endParaRPr lang="cs-CZ" dirty="0"/>
          </a:p>
          <a:p>
            <a:pPr marL="0" indent="0">
              <a:buNone/>
            </a:pPr>
            <a:r>
              <a:rPr lang="cs-CZ" dirty="0">
                <a:hlinkClick r:id="rId4"/>
              </a:rPr>
              <a:t>www.pocasi.seznam.cz</a:t>
            </a:r>
            <a:endParaRPr lang="cs-CZ" dirty="0"/>
          </a:p>
          <a:p>
            <a:endParaRPr lang="cs-CZ" dirty="0"/>
          </a:p>
        </p:txBody>
      </p:sp>
      <p:pic>
        <p:nvPicPr>
          <p:cNvPr id="2050" name="Picture 2" descr="C:\Users\Uzivatel\AppData\Local\Microsoft\Windows\Temporary Internet Files\Content.IE5\QBDFYWPV\MC900432479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132856"/>
            <a:ext cx="1949033" cy="21602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2291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otevřeme v programu Microsoft Word hypertextový odkaz?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Shift + kliknutí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Ctrl + 2kliknutí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Alt + kliknutí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Ctrl + kliknutí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Ctrl + mezerník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3074" name="Picture 2" descr="C:\Users\Uzivatel\AppData\Local\Microsoft\Windows\Temporary Internet Files\Content.IE5\9ACDNA3I\MC900440424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492896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9266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59832" y="1772816"/>
            <a:ext cx="3024336" cy="964704"/>
          </a:xfrm>
        </p:spPr>
        <p:txBody>
          <a:bodyPr/>
          <a:lstStyle/>
          <a:p>
            <a:r>
              <a:rPr lang="cs-CZ" dirty="0" smtClean="0"/>
              <a:t>Ctrl + kliknutí</a:t>
            </a:r>
            <a:endParaRPr lang="cs-CZ" dirty="0"/>
          </a:p>
        </p:txBody>
      </p:sp>
      <p:pic>
        <p:nvPicPr>
          <p:cNvPr id="4098" name="Picture 2" descr="C:\Users\Uzivatel\AppData\Local\Microsoft\Windows\Temporary Internet Files\Content.IE5\DCU2ZWVD\MC900432461[4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987" y="3140968"/>
            <a:ext cx="2357165" cy="22663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587760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152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Poznáš hypertextový odkaz?</vt:lpstr>
      <vt:lpstr>Správná odpověď</vt:lpstr>
      <vt:lpstr>Vytvořte z textu hypertextové odkazy</vt:lpstr>
      <vt:lpstr>Správné řešení</vt:lpstr>
      <vt:lpstr>Jak otevřeme v programu Microsoft Word hypertextový odkaz?</vt:lpstr>
      <vt:lpstr>Správná odpověď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61</cp:revision>
  <dcterms:created xsi:type="dcterms:W3CDTF">2013-06-11T11:30:59Z</dcterms:created>
  <dcterms:modified xsi:type="dcterms:W3CDTF">2013-07-07T07:48:29Z</dcterms:modified>
</cp:coreProperties>
</file>