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Default Extension="gif" ContentType="image/gif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67" r:id="rId2"/>
    <p:sldId id="266" r:id="rId3"/>
    <p:sldId id="257" r:id="rId4"/>
    <p:sldId id="258" r:id="rId5"/>
    <p:sldId id="259" r:id="rId6"/>
    <p:sldId id="260" r:id="rId7"/>
    <p:sldId id="261" r:id="rId8"/>
    <p:sldId id="262" r:id="rId9"/>
    <p:sldId id="263" r:id="rId10"/>
    <p:sldId id="264" r:id="rId11"/>
    <p:sldId id="265" r:id="rId12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74" d="100"/>
          <a:sy n="74" d="100"/>
        </p:scale>
        <p:origin x="-540" y="-90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2286000" y="3124200"/>
            <a:ext cx="6172200" cy="1894362"/>
          </a:xfrm>
        </p:spPr>
        <p:txBody>
          <a:bodyPr/>
          <a:lstStyle>
            <a:lvl1pPr>
              <a:defRPr b="1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2286000" y="5003322"/>
            <a:ext cx="6172200" cy="1371600"/>
          </a:xfrm>
        </p:spPr>
        <p:txBody>
          <a:bodyPr/>
          <a:lstStyle>
            <a:lvl1pPr marL="0" indent="0" algn="l">
              <a:buNone/>
              <a:defRPr sz="1800" b="1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 bwMode="auto">
          <a:xfrm rot="5400000">
            <a:off x="7764621" y="1174097"/>
            <a:ext cx="2286000" cy="381000"/>
          </a:xfrm>
        </p:spPr>
        <p:txBody>
          <a:bodyPr/>
          <a:lstStyle/>
          <a:p>
            <a:fld id="{327F2797-9018-43A2-88DF-673C480E8EE3}" type="datetimeFigureOut">
              <a:rPr lang="cs-CZ" smtClean="0"/>
              <a:pPr/>
              <a:t>2.1.2012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 bwMode="auto">
          <a:xfrm rot="5400000">
            <a:off x="7077269" y="4181669"/>
            <a:ext cx="3657600" cy="384048"/>
          </a:xfrm>
        </p:spPr>
        <p:txBody>
          <a:bodyPr/>
          <a:lstStyle/>
          <a:p>
            <a:endParaRPr lang="cs-CZ"/>
          </a:p>
        </p:txBody>
      </p:sp>
      <p:sp>
        <p:nvSpPr>
          <p:cNvPr id="10" name="Obdélník 9"/>
          <p:cNvSpPr/>
          <p:nvPr/>
        </p:nvSpPr>
        <p:spPr bwMode="auto">
          <a:xfrm>
            <a:off x="381000" y="0"/>
            <a:ext cx="609600" cy="6858000"/>
          </a:xfrm>
          <a:prstGeom prst="rect">
            <a:avLst/>
          </a:prstGeom>
          <a:solidFill>
            <a:schemeClr val="accent1">
              <a:tint val="60000"/>
              <a:alpha val="54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276336" y="0"/>
            <a:ext cx="104664" cy="6858000"/>
          </a:xfrm>
          <a:prstGeom prst="rect">
            <a:avLst/>
          </a:prstGeom>
          <a:solidFill>
            <a:schemeClr val="accent1">
              <a:tint val="40000"/>
              <a:alpha val="36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4" name="Obdélník 13"/>
          <p:cNvSpPr/>
          <p:nvPr/>
        </p:nvSpPr>
        <p:spPr bwMode="auto">
          <a:xfrm>
            <a:off x="990600" y="0"/>
            <a:ext cx="181872" cy="6858000"/>
          </a:xfrm>
          <a:prstGeom prst="rect">
            <a:avLst/>
          </a:prstGeom>
          <a:solidFill>
            <a:schemeClr val="accent1">
              <a:tint val="40000"/>
              <a:alpha val="7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9" name="Obdélník 18"/>
          <p:cNvSpPr/>
          <p:nvPr/>
        </p:nvSpPr>
        <p:spPr bwMode="auto">
          <a:xfrm>
            <a:off x="1141320" y="0"/>
            <a:ext cx="230280" cy="6858000"/>
          </a:xfrm>
          <a:prstGeom prst="rect">
            <a:avLst/>
          </a:prstGeom>
          <a:solidFill>
            <a:schemeClr val="accent1">
              <a:tint val="20000"/>
              <a:alpha val="7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Přímá spojovací čára 10"/>
          <p:cNvSpPr>
            <a:spLocks noChangeShapeType="1"/>
          </p:cNvSpPr>
          <p:nvPr/>
        </p:nvSpPr>
        <p:spPr bwMode="auto">
          <a:xfrm>
            <a:off x="106344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  <a:alpha val="7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8" name="Přímá spojovací čára 17"/>
          <p:cNvSpPr>
            <a:spLocks noChangeShapeType="1"/>
          </p:cNvSpPr>
          <p:nvPr/>
        </p:nvSpPr>
        <p:spPr bwMode="auto">
          <a:xfrm>
            <a:off x="914400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20000"/>
                <a:alpha val="8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0" name="Přímá spojovací čára 19"/>
          <p:cNvSpPr>
            <a:spLocks noChangeShapeType="1"/>
          </p:cNvSpPr>
          <p:nvPr/>
        </p:nvSpPr>
        <p:spPr bwMode="auto">
          <a:xfrm>
            <a:off x="854112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6" name="Přímá spojovací čára 15"/>
          <p:cNvSpPr>
            <a:spLocks noChangeShapeType="1"/>
          </p:cNvSpPr>
          <p:nvPr/>
        </p:nvSpPr>
        <p:spPr bwMode="auto">
          <a:xfrm>
            <a:off x="1726640" y="0"/>
            <a:ext cx="0" cy="6858000"/>
          </a:xfrm>
          <a:prstGeom prst="line">
            <a:avLst/>
          </a:prstGeom>
          <a:noFill/>
          <a:ln w="28575" cap="flat" cmpd="sng" algn="ctr">
            <a:solidFill>
              <a:schemeClr val="accent1">
                <a:tint val="60000"/>
                <a:alpha val="82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5" name="Přímá spojovací čára 14"/>
          <p:cNvSpPr>
            <a:spLocks noChangeShapeType="1"/>
          </p:cNvSpPr>
          <p:nvPr/>
        </p:nvSpPr>
        <p:spPr bwMode="auto">
          <a:xfrm>
            <a:off x="10668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2" name="Přímá spojovací čára 21"/>
          <p:cNvSpPr>
            <a:spLocks noChangeShapeType="1"/>
          </p:cNvSpPr>
          <p:nvPr/>
        </p:nvSpPr>
        <p:spPr bwMode="auto">
          <a:xfrm>
            <a:off x="9113856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7" name="Obdélník 26"/>
          <p:cNvSpPr/>
          <p:nvPr/>
        </p:nvSpPr>
        <p:spPr bwMode="auto">
          <a:xfrm>
            <a:off x="1219200" y="0"/>
            <a:ext cx="76200" cy="6858000"/>
          </a:xfrm>
          <a:prstGeom prst="rect">
            <a:avLst/>
          </a:prstGeom>
          <a:solidFill>
            <a:schemeClr val="accent1">
              <a:tint val="60000"/>
              <a:alpha val="5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1" name="Elipsa 20"/>
          <p:cNvSpPr/>
          <p:nvPr/>
        </p:nvSpPr>
        <p:spPr bwMode="auto">
          <a:xfrm>
            <a:off x="609600" y="3429000"/>
            <a:ext cx="1295400" cy="1295400"/>
          </a:xfrm>
          <a:prstGeom prst="ellipse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Elipsa 22"/>
          <p:cNvSpPr/>
          <p:nvPr/>
        </p:nvSpPr>
        <p:spPr bwMode="auto">
          <a:xfrm>
            <a:off x="1309632" y="4866752"/>
            <a:ext cx="641424" cy="641424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4" name="Elipsa 23"/>
          <p:cNvSpPr/>
          <p:nvPr/>
        </p:nvSpPr>
        <p:spPr bwMode="auto">
          <a:xfrm>
            <a:off x="1091080" y="5500632"/>
            <a:ext cx="137160" cy="13716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6" name="Elipsa 25"/>
          <p:cNvSpPr/>
          <p:nvPr/>
        </p:nvSpPr>
        <p:spPr bwMode="auto">
          <a:xfrm>
            <a:off x="1664208" y="5788152"/>
            <a:ext cx="274320" cy="27432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5" name="Elipsa 24"/>
          <p:cNvSpPr/>
          <p:nvPr/>
        </p:nvSpPr>
        <p:spPr>
          <a:xfrm>
            <a:off x="1905000" y="4495800"/>
            <a:ext cx="365760" cy="365760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 bwMode="auto">
          <a:xfrm>
            <a:off x="1325544" y="4928702"/>
            <a:ext cx="609600" cy="517524"/>
          </a:xfrm>
        </p:spPr>
        <p:txBody>
          <a:bodyPr/>
          <a:lstStyle/>
          <a:p>
            <a:fld id="{3600865B-69C5-4A43-8246-059271F9B45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7467600" cy="4873752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4"/>
          </p:nvPr>
        </p:nvSpPr>
        <p:spPr/>
        <p:txBody>
          <a:bodyPr rtlCol="0"/>
          <a:lstStyle/>
          <a:p>
            <a:fld id="{327F2797-9018-43A2-88DF-673C480E8EE3}" type="datetimeFigureOut">
              <a:rPr lang="cs-CZ" smtClean="0"/>
              <a:pPr/>
              <a:t>2.1.2012</a:t>
            </a:fld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5"/>
          </p:nvPr>
        </p:nvSpPr>
        <p:spPr/>
        <p:txBody>
          <a:bodyPr rtlCol="0"/>
          <a:lstStyle/>
          <a:p>
            <a:fld id="{3600865B-69C5-4A43-8246-059271F9B458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6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286000" y="2895600"/>
            <a:ext cx="6172200" cy="2053590"/>
          </a:xfrm>
        </p:spPr>
        <p:txBody>
          <a:bodyPr/>
          <a:lstStyle>
            <a:lvl1pPr algn="l">
              <a:buNone/>
              <a:defRPr sz="3000" b="1" cap="small" baseline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2286000" y="5010150"/>
            <a:ext cx="6172200" cy="1371600"/>
          </a:xfrm>
        </p:spPr>
        <p:txBody>
          <a:bodyPr anchor="t"/>
          <a:lstStyle>
            <a:lvl1pPr marL="0" indent="0">
              <a:buNone/>
              <a:defRPr sz="1800" b="1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 bwMode="auto">
          <a:xfrm rot="5400000">
            <a:off x="7763256" y="1170432"/>
            <a:ext cx="2286000" cy="381000"/>
          </a:xfrm>
        </p:spPr>
        <p:txBody>
          <a:bodyPr/>
          <a:lstStyle/>
          <a:p>
            <a:fld id="{327F2797-9018-43A2-88DF-673C480E8EE3}" type="datetimeFigureOut">
              <a:rPr lang="cs-CZ" smtClean="0"/>
              <a:pPr/>
              <a:t>2.1.2012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 bwMode="auto">
          <a:xfrm rot="5400000">
            <a:off x="7077456" y="4178808"/>
            <a:ext cx="3657600" cy="384048"/>
          </a:xfrm>
        </p:spPr>
        <p:txBody>
          <a:bodyPr/>
          <a:lstStyle/>
          <a:p>
            <a:endParaRPr lang="cs-CZ"/>
          </a:p>
        </p:txBody>
      </p:sp>
      <p:sp>
        <p:nvSpPr>
          <p:cNvPr id="9" name="Obdélník 8"/>
          <p:cNvSpPr/>
          <p:nvPr/>
        </p:nvSpPr>
        <p:spPr bwMode="auto">
          <a:xfrm>
            <a:off x="381000" y="0"/>
            <a:ext cx="609600" cy="6858000"/>
          </a:xfrm>
          <a:prstGeom prst="rect">
            <a:avLst/>
          </a:prstGeom>
          <a:solidFill>
            <a:schemeClr val="accent1">
              <a:tint val="60000"/>
              <a:alpha val="54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Obdélník 9"/>
          <p:cNvSpPr/>
          <p:nvPr/>
        </p:nvSpPr>
        <p:spPr bwMode="auto">
          <a:xfrm>
            <a:off x="276336" y="0"/>
            <a:ext cx="104664" cy="6858000"/>
          </a:xfrm>
          <a:prstGeom prst="rect">
            <a:avLst/>
          </a:prstGeom>
          <a:solidFill>
            <a:schemeClr val="accent1">
              <a:tint val="40000"/>
              <a:alpha val="36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Obdélník 10"/>
          <p:cNvSpPr/>
          <p:nvPr/>
        </p:nvSpPr>
        <p:spPr bwMode="auto">
          <a:xfrm>
            <a:off x="990600" y="0"/>
            <a:ext cx="181872" cy="6858000"/>
          </a:xfrm>
          <a:prstGeom prst="rect">
            <a:avLst/>
          </a:prstGeom>
          <a:solidFill>
            <a:schemeClr val="accent1">
              <a:tint val="40000"/>
              <a:alpha val="7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1141320" y="0"/>
            <a:ext cx="230280" cy="6858000"/>
          </a:xfrm>
          <a:prstGeom prst="rect">
            <a:avLst/>
          </a:prstGeom>
          <a:solidFill>
            <a:schemeClr val="accent1">
              <a:tint val="20000"/>
              <a:alpha val="7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Přímá spojovací čára 12"/>
          <p:cNvSpPr>
            <a:spLocks noChangeShapeType="1"/>
          </p:cNvSpPr>
          <p:nvPr/>
        </p:nvSpPr>
        <p:spPr bwMode="auto">
          <a:xfrm>
            <a:off x="106344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  <a:alpha val="7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4" name="Přímá spojovací čára 13"/>
          <p:cNvSpPr>
            <a:spLocks noChangeShapeType="1"/>
          </p:cNvSpPr>
          <p:nvPr/>
        </p:nvSpPr>
        <p:spPr bwMode="auto">
          <a:xfrm>
            <a:off x="914400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20000"/>
                <a:alpha val="8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5" name="Přímá spojovací čára 14"/>
          <p:cNvSpPr>
            <a:spLocks noChangeShapeType="1"/>
          </p:cNvSpPr>
          <p:nvPr/>
        </p:nvSpPr>
        <p:spPr bwMode="auto">
          <a:xfrm>
            <a:off x="854112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6" name="Přímá spojovací čára 15"/>
          <p:cNvSpPr>
            <a:spLocks noChangeShapeType="1"/>
          </p:cNvSpPr>
          <p:nvPr/>
        </p:nvSpPr>
        <p:spPr bwMode="auto">
          <a:xfrm>
            <a:off x="1726640" y="0"/>
            <a:ext cx="0" cy="6858000"/>
          </a:xfrm>
          <a:prstGeom prst="line">
            <a:avLst/>
          </a:prstGeom>
          <a:noFill/>
          <a:ln w="28575" cap="flat" cmpd="sng" algn="ctr">
            <a:solidFill>
              <a:schemeClr val="accent1">
                <a:tint val="60000"/>
                <a:alpha val="82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7" name="Přímá spojovací čára 16"/>
          <p:cNvSpPr>
            <a:spLocks noChangeShapeType="1"/>
          </p:cNvSpPr>
          <p:nvPr/>
        </p:nvSpPr>
        <p:spPr bwMode="auto">
          <a:xfrm>
            <a:off x="10668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8" name="Obdélník 17"/>
          <p:cNvSpPr/>
          <p:nvPr/>
        </p:nvSpPr>
        <p:spPr bwMode="auto">
          <a:xfrm>
            <a:off x="1219200" y="0"/>
            <a:ext cx="76200" cy="6858000"/>
          </a:xfrm>
          <a:prstGeom prst="rect">
            <a:avLst/>
          </a:prstGeom>
          <a:solidFill>
            <a:schemeClr val="accent1">
              <a:tint val="60000"/>
              <a:alpha val="5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9" name="Elipsa 18"/>
          <p:cNvSpPr/>
          <p:nvPr/>
        </p:nvSpPr>
        <p:spPr bwMode="auto">
          <a:xfrm>
            <a:off x="609600" y="3429000"/>
            <a:ext cx="1295400" cy="129540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0" name="Elipsa 19"/>
          <p:cNvSpPr/>
          <p:nvPr/>
        </p:nvSpPr>
        <p:spPr bwMode="auto">
          <a:xfrm>
            <a:off x="1324704" y="4866752"/>
            <a:ext cx="641424" cy="641424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1" name="Elipsa 20"/>
          <p:cNvSpPr/>
          <p:nvPr/>
        </p:nvSpPr>
        <p:spPr bwMode="auto">
          <a:xfrm>
            <a:off x="1091080" y="5500632"/>
            <a:ext cx="137160" cy="13716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2" name="Elipsa 21"/>
          <p:cNvSpPr/>
          <p:nvPr/>
        </p:nvSpPr>
        <p:spPr bwMode="auto">
          <a:xfrm>
            <a:off x="1664208" y="5791200"/>
            <a:ext cx="274320" cy="27432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Elipsa 22"/>
          <p:cNvSpPr/>
          <p:nvPr/>
        </p:nvSpPr>
        <p:spPr bwMode="auto">
          <a:xfrm>
            <a:off x="1879040" y="4479888"/>
            <a:ext cx="365760" cy="365760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6" name="Přímá spojovací čára 25"/>
          <p:cNvSpPr>
            <a:spLocks noChangeShapeType="1"/>
          </p:cNvSpPr>
          <p:nvPr/>
        </p:nvSpPr>
        <p:spPr bwMode="auto">
          <a:xfrm>
            <a:off x="9097944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 bwMode="auto">
          <a:xfrm>
            <a:off x="1340616" y="4928702"/>
            <a:ext cx="609600" cy="517524"/>
          </a:xfrm>
        </p:spPr>
        <p:txBody>
          <a:bodyPr/>
          <a:lstStyle/>
          <a:p>
            <a:fld id="{3600865B-69C5-4A43-8246-059271F9B45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27F2797-9018-43A2-88DF-673C480E8EE3}" type="datetimeFigureOut">
              <a:rPr lang="cs-CZ" smtClean="0"/>
              <a:pPr/>
              <a:t>2.1.2012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600865B-69C5-4A43-8246-059271F9B458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9" name="Zástupný symbol pro obsah 8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3657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270248" y="1600200"/>
            <a:ext cx="3657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7543800" cy="1143000"/>
          </a:xfrm>
        </p:spPr>
        <p:txBody>
          <a:bodyPr anchor="b"/>
          <a:lstStyle>
            <a:lvl1pPr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27F2797-9018-43A2-88DF-673C480E8EE3}" type="datetimeFigureOut">
              <a:rPr lang="cs-CZ" smtClean="0"/>
              <a:pPr/>
              <a:t>2.1.2012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600865B-69C5-4A43-8246-059271F9B458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57200" y="2362200"/>
            <a:ext cx="3657600" cy="38862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quarter" idx="4"/>
          </p:nvPr>
        </p:nvSpPr>
        <p:spPr>
          <a:xfrm>
            <a:off x="4371975" y="2362200"/>
            <a:ext cx="3657600" cy="38862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2" name="Zástupný symbol pro text 11"/>
          <p:cNvSpPr>
            <a:spLocks noGrp="1"/>
          </p:cNvSpPr>
          <p:nvPr>
            <p:ph type="body" sz="quarter" idx="1"/>
          </p:nvPr>
        </p:nvSpPr>
        <p:spPr>
          <a:xfrm>
            <a:off x="457200" y="1569720"/>
            <a:ext cx="3657600" cy="658368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</p:spPr>
        <p:txBody>
          <a:bodyPr rtlCol="0" anchor="ctr">
            <a:noAutofit/>
          </a:bodyPr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14" name="Zástupný symbol pro text 13"/>
          <p:cNvSpPr>
            <a:spLocks noGrp="1"/>
          </p:cNvSpPr>
          <p:nvPr>
            <p:ph type="body" sz="quarter" idx="3"/>
          </p:nvPr>
        </p:nvSpPr>
        <p:spPr>
          <a:xfrm>
            <a:off x="4343400" y="1569720"/>
            <a:ext cx="3657600" cy="658368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</p:spPr>
        <p:txBody>
          <a:bodyPr rtlCol="0" anchor="ctr">
            <a:noAutofit/>
          </a:bodyPr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6" name="Zástupný symbol pro datum 5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fld id="{327F2797-9018-43A2-88DF-673C480E8EE3}" type="datetimeFigureOut">
              <a:rPr lang="cs-CZ" smtClean="0"/>
              <a:pPr/>
              <a:t>2.1.2012</a:t>
            </a:fld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fld id="{3600865B-69C5-4A43-8246-059271F9B458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27F2797-9018-43A2-88DF-673C480E8EE3}" type="datetimeFigureOut">
              <a:rPr lang="cs-CZ" smtClean="0"/>
              <a:pPr/>
              <a:t>2.1.2012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600865B-69C5-4A43-8246-059271F9B45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Přímá spojovací čára 9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  <a:alpha val="9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 rot="5400000">
            <a:off x="3371850" y="3200400"/>
            <a:ext cx="6309360" cy="457200"/>
          </a:xfrm>
        </p:spPr>
        <p:txBody>
          <a:bodyPr anchor="b"/>
          <a:lstStyle>
            <a:lvl1pPr algn="l">
              <a:buNone/>
              <a:defRPr sz="2000" b="1" cap="small" baseline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6812280" y="274320"/>
            <a:ext cx="1527048" cy="4983480"/>
          </a:xfrm>
        </p:spPr>
        <p:txBody>
          <a:bodyPr/>
          <a:lstStyle>
            <a:lvl1pPr marL="0" indent="0">
              <a:spcBef>
                <a:spcPts val="400"/>
              </a:spcBef>
              <a:spcAft>
                <a:spcPts val="1000"/>
              </a:spcAft>
              <a:buNone/>
              <a:defRPr sz="12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8" name="Přímá spojovací čára 7"/>
          <p:cNvSpPr>
            <a:spLocks noChangeShapeType="1"/>
          </p:cNvSpPr>
          <p:nvPr/>
        </p:nvSpPr>
        <p:spPr bwMode="auto">
          <a:xfrm>
            <a:off x="62484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9" name="Přímá spojovací čára 8"/>
          <p:cNvSpPr>
            <a:spLocks noChangeShapeType="1"/>
          </p:cNvSpPr>
          <p:nvPr/>
        </p:nvSpPr>
        <p:spPr bwMode="auto">
          <a:xfrm>
            <a:off x="6192296" y="0"/>
            <a:ext cx="0" cy="6858000"/>
          </a:xfrm>
          <a:prstGeom prst="line">
            <a:avLst/>
          </a:prstGeom>
          <a:noFill/>
          <a:ln w="1270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1" name="Přímá spojovací čára 10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1905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  <a:alpha val="87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Přímá spojovací čára 12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4" name="Elipsa 13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8" name="Zástupný symbol pro obsah 17"/>
          <p:cNvSpPr>
            <a:spLocks noGrp="1"/>
          </p:cNvSpPr>
          <p:nvPr>
            <p:ph sz="quarter" idx="1"/>
          </p:nvPr>
        </p:nvSpPr>
        <p:spPr>
          <a:xfrm>
            <a:off x="304800" y="274320"/>
            <a:ext cx="5638800" cy="6327648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1" name="Zástupný symbol pro datum 20"/>
          <p:cNvSpPr>
            <a:spLocks noGrp="1"/>
          </p:cNvSpPr>
          <p:nvPr>
            <p:ph type="dt" sz="half" idx="14"/>
          </p:nvPr>
        </p:nvSpPr>
        <p:spPr/>
        <p:txBody>
          <a:bodyPr rtlCol="0"/>
          <a:lstStyle/>
          <a:p>
            <a:fld id="{327F2797-9018-43A2-88DF-673C480E8EE3}" type="datetimeFigureOut">
              <a:rPr lang="cs-CZ" smtClean="0"/>
              <a:pPr/>
              <a:t>2.1.2012</a:t>
            </a:fld>
            <a:endParaRPr lang="cs-CZ"/>
          </a:p>
        </p:txBody>
      </p:sp>
      <p:sp>
        <p:nvSpPr>
          <p:cNvPr id="22" name="Zástupný symbol pro číslo snímku 21"/>
          <p:cNvSpPr>
            <a:spLocks noGrp="1"/>
          </p:cNvSpPr>
          <p:nvPr>
            <p:ph type="sldNum" sz="quarter" idx="15"/>
          </p:nvPr>
        </p:nvSpPr>
        <p:spPr/>
        <p:txBody>
          <a:bodyPr rtlCol="0"/>
          <a:lstStyle/>
          <a:p>
            <a:fld id="{3600865B-69C5-4A43-8246-059271F9B458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3" name="Zástupný symbol pro zápatí 22"/>
          <p:cNvSpPr>
            <a:spLocks noGrp="1"/>
          </p:cNvSpPr>
          <p:nvPr>
            <p:ph type="ftr" sz="quarter" idx="16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Přímá spojovací čára 8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3" name="Elipsa 12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 rot="5400000">
            <a:off x="3350133" y="3200400"/>
            <a:ext cx="6309360" cy="457200"/>
          </a:xfrm>
        </p:spPr>
        <p:txBody>
          <a:bodyPr anchor="b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0" y="0"/>
            <a:ext cx="6172200" cy="6858000"/>
          </a:xfrm>
          <a:solidFill>
            <a:schemeClr val="bg2"/>
          </a:solidFill>
          <a:ln w="1270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/>
          <a:lstStyle>
            <a:lvl1pPr marL="0" indent="0">
              <a:buNone/>
              <a:defRPr sz="3200"/>
            </a:lvl1pPr>
          </a:lstStyle>
          <a:p>
            <a:pPr algn="ctr" eaLnBrk="1" latinLnBrk="0" hangingPunct="1">
              <a:buFontTx/>
              <a:buNone/>
            </a:pPr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6765798" y="264795"/>
            <a:ext cx="1524000" cy="4956048"/>
          </a:xfrm>
        </p:spPr>
        <p:txBody>
          <a:bodyPr rot="0" spcFirstLastPara="0" vertOverflow="overflow" horzOverflow="overflow" vert="horz" wrap="square" lIns="91440" tIns="45720" rIns="91440" bIns="45720" numCol="1" spcCol="274320" rtlCol="0" fromWordArt="0" anchor="t" anchorCtr="0" forceAA="0" compatLnSpc="1">
            <a:normAutofit/>
          </a:bodyPr>
          <a:lstStyle>
            <a:lvl1pPr marL="0" indent="0">
              <a:spcBef>
                <a:spcPts val="100"/>
              </a:spcBef>
              <a:spcAft>
                <a:spcPts val="400"/>
              </a:spcAft>
              <a:buFontTx/>
              <a:buNone/>
              <a:defRPr sz="12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10" name="Přímá spojovací čára 9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1" name="Obdélník 10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Přímá spojovací čára 11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9" name="Přímá spojovací čára 18"/>
          <p:cNvSpPr>
            <a:spLocks noChangeShapeType="1"/>
          </p:cNvSpPr>
          <p:nvPr/>
        </p:nvSpPr>
        <p:spPr bwMode="auto">
          <a:xfrm>
            <a:off x="62484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0" name="Přímá spojovací čára 19"/>
          <p:cNvSpPr>
            <a:spLocks noChangeShapeType="1"/>
          </p:cNvSpPr>
          <p:nvPr/>
        </p:nvSpPr>
        <p:spPr bwMode="auto">
          <a:xfrm>
            <a:off x="6192296" y="0"/>
            <a:ext cx="0" cy="6858000"/>
          </a:xfrm>
          <a:prstGeom prst="line">
            <a:avLst/>
          </a:prstGeom>
          <a:noFill/>
          <a:ln w="1270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7" name="Zástupný symbol pro datum 16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fld id="{327F2797-9018-43A2-88DF-673C480E8EE3}" type="datetimeFigureOut">
              <a:rPr lang="cs-CZ" smtClean="0"/>
              <a:pPr/>
              <a:t>2.1.2012</a:t>
            </a:fld>
            <a:endParaRPr lang="cs-CZ"/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fld id="{3600865B-69C5-4A43-8246-059271F9B458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1" name="Zástupný symbol pro zápatí 20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27F2797-9018-43A2-88DF-673C480E8EE3}" type="datetimeFigureOut">
              <a:rPr lang="cs-CZ" smtClean="0"/>
              <a:pPr/>
              <a:t>2.1.2012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600865B-69C5-4A43-8246-059271F9B45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1676400" cy="5851525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27F2797-9018-43A2-88DF-673C480E8EE3}" type="datetimeFigureOut">
              <a:rPr lang="cs-CZ" smtClean="0"/>
              <a:pPr/>
              <a:t>2.1.2012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600865B-69C5-4A43-8246-059271F9B45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Přímá spojovací čára 15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  <a:alpha val="9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457200" y="274638"/>
            <a:ext cx="7467600" cy="1143000"/>
          </a:xfrm>
          <a:prstGeom prst="rect">
            <a:avLst/>
          </a:prstGeom>
        </p:spPr>
        <p:txBody>
          <a:bodyPr vert="horz" anchor="b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7467600" cy="4873752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 rot="5400000">
            <a:off x="7589520" y="1081851"/>
            <a:ext cx="2011680" cy="384048"/>
          </a:xfrm>
          <a:prstGeom prst="rect">
            <a:avLst/>
          </a:prstGeom>
        </p:spPr>
        <p:txBody>
          <a:bodyPr vert="horz" anchor="ctr" anchorCtr="0"/>
          <a:lstStyle>
            <a:lvl1pPr algn="r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fld id="{327F2797-9018-43A2-88DF-673C480E8EE3}" type="datetimeFigureOut">
              <a:rPr lang="cs-CZ" smtClean="0"/>
              <a:pPr/>
              <a:t>2.1.2012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 rot="5400000">
            <a:off x="6990186" y="3737240"/>
            <a:ext cx="3200400" cy="365760"/>
          </a:xfrm>
          <a:prstGeom prst="rect">
            <a:avLst/>
          </a:prstGeom>
        </p:spPr>
        <p:txBody>
          <a:bodyPr vert="horz" anchor="ctr" anchorCtr="0"/>
          <a:lstStyle>
            <a:lvl1pPr algn="l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7" name="Přímá spojovací čára 6"/>
          <p:cNvSpPr>
            <a:spLocks noChangeShapeType="1"/>
          </p:cNvSpPr>
          <p:nvPr/>
        </p:nvSpPr>
        <p:spPr bwMode="auto">
          <a:xfrm>
            <a:off x="76200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9" name="Přímá spojovací čára 8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1905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0" name="Obdélník 9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  <a:alpha val="87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Přímá spojovací čára 10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Elipsa 11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8129016" y="5734050"/>
            <a:ext cx="609600" cy="521208"/>
          </a:xfrm>
          <a:prstGeom prst="rect">
            <a:avLst/>
          </a:prstGeom>
        </p:spPr>
        <p:txBody>
          <a:bodyPr vert="horz" anchor="ctr"/>
          <a:lstStyle>
            <a:lvl1pPr algn="ctr" eaLnBrk="1" latinLnBrk="0" hangingPunct="1">
              <a:defRPr kumimoji="0" sz="1400" b="1">
                <a:solidFill>
                  <a:srgbClr val="FFFFFF"/>
                </a:solidFill>
              </a:defRPr>
            </a:lvl1pPr>
          </a:lstStyle>
          <a:p>
            <a:fld id="{3600865B-69C5-4A43-8246-059271F9B458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3000" b="0" kern="1200" cap="small" baseline="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ts val="600"/>
        </a:spcBef>
        <a:buClr>
          <a:schemeClr val="accent1"/>
        </a:buClr>
        <a:buSzPct val="70000"/>
        <a:buFont typeface="Wingdings"/>
        <a:buChar char="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74320" algn="l" rtl="0" eaLnBrk="1" latinLnBrk="0" hangingPunct="1">
        <a:spcBef>
          <a:spcPct val="20000"/>
        </a:spcBef>
        <a:buClr>
          <a:schemeClr val="accent1"/>
        </a:buClr>
        <a:buSzPct val="80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SzPct val="60000"/>
        <a:buFont typeface="Wingdings"/>
        <a:buChar char="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188720" indent="-182880" algn="l" rtl="0" eaLnBrk="1" latinLnBrk="0" hangingPunct="1">
        <a:spcBef>
          <a:spcPct val="20000"/>
        </a:spcBef>
        <a:buClr>
          <a:schemeClr val="accent1">
            <a:tint val="60000"/>
          </a:schemeClr>
        </a:buClr>
        <a:buSzPct val="60000"/>
        <a:buFont typeface="Wingdings"/>
        <a:buChar char="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182880" algn="l" rtl="0" eaLnBrk="1" latinLnBrk="0" hangingPunct="1">
        <a:spcBef>
          <a:spcPct val="20000"/>
        </a:spcBef>
        <a:buClr>
          <a:schemeClr val="accent2">
            <a:tint val="60000"/>
          </a:schemeClr>
        </a:buClr>
        <a:buSzPct val="68000"/>
        <a:buFont typeface="Wingdings 2"/>
        <a:buChar char="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182880" algn="l" rtl="0" eaLnBrk="1" latinLnBrk="0" hangingPunct="1">
        <a:spcBef>
          <a:spcPct val="20000"/>
        </a:spcBef>
        <a:buClr>
          <a:schemeClr val="accent1"/>
        </a:buClr>
        <a:buChar char="•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6pPr>
      <a:lvl7pPr marL="2011680" indent="-182880" algn="l" rtl="0" eaLnBrk="1" latinLnBrk="0" hangingPunct="1">
        <a:spcBef>
          <a:spcPct val="20000"/>
        </a:spcBef>
        <a:buClr>
          <a:schemeClr val="accent1">
            <a:tint val="60000"/>
          </a:schemeClr>
        </a:buClr>
        <a:buSzPct val="60000"/>
        <a:buFont typeface="Wingdings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7pPr>
      <a:lvl8pPr marL="2286000" indent="-182880" algn="l" rtl="0" eaLnBrk="1" latinLnBrk="0" hangingPunct="1">
        <a:spcBef>
          <a:spcPct val="20000"/>
        </a:spcBef>
        <a:buClr>
          <a:schemeClr val="accent2"/>
        </a:buClr>
        <a:buChar char="•"/>
        <a:defRPr kumimoji="0" sz="1400" kern="1200" cap="small" baseline="0">
          <a:solidFill>
            <a:schemeClr val="tx2"/>
          </a:solidFill>
          <a:latin typeface="+mn-lt"/>
          <a:ea typeface="+mn-ea"/>
          <a:cs typeface="+mn-cs"/>
        </a:defRPr>
      </a:lvl8pPr>
      <a:lvl9pPr marL="256032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Char char="•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gif"/><Relationship Id="rId2" Type="http://schemas.openxmlformats.org/officeDocument/2006/relationships/image" Target="../media/image4.gif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8" Type="http://schemas.openxmlformats.org/officeDocument/2006/relationships/hyperlink" Target="http://www.darkandlight.estranky.cz/fotoalbum/zviratka/ruzni/rychle-rychle-utikej.html" TargetMode="External"/><Relationship Id="rId3" Type="http://schemas.openxmlformats.org/officeDocument/2006/relationships/hyperlink" Target="http://lingvistika.mysteria.cz/rusko_cyrilice.htm" TargetMode="External"/><Relationship Id="rId7" Type="http://schemas.openxmlformats.org/officeDocument/2006/relationships/hyperlink" Target="http://selamelka.bloguje.cz/652576-nalada.php" TargetMode="External"/><Relationship Id="rId2" Type="http://schemas.openxmlformats.org/officeDocument/2006/relationships/hyperlink" Target="http://www.averyzweckform-kaleda.cz/scripts/podrobnosti.php?IDZ=664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www.novinyvm.cz/2782-eva-hudeckova-si-bude-cist-pred-spanim-pohadky.html" TargetMode="External"/><Relationship Id="rId5" Type="http://schemas.openxmlformats.org/officeDocument/2006/relationships/hyperlink" Target="http://becko-8b.blog.cz/1009" TargetMode="External"/><Relationship Id="rId10" Type="http://schemas.openxmlformats.org/officeDocument/2006/relationships/hyperlink" Target="http://www.stiefel-eurocart.cz/info.php?product=abeceda-tiskaci-a-psaci-pismena&amp;i=92" TargetMode="External"/><Relationship Id="rId4" Type="http://schemas.openxmlformats.org/officeDocument/2006/relationships/hyperlink" Target="http://bezva-parta.webnode.cz/news/hodina-slohu-pismena/" TargetMode="External"/><Relationship Id="rId9" Type="http://schemas.openxmlformats.org/officeDocument/2006/relationships/hyperlink" Target="http://www.moje-rodina.cz/spolecnost/ewa-cte-detem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text 2"/>
          <p:cNvSpPr txBox="1">
            <a:spLocks/>
          </p:cNvSpPr>
          <p:nvPr/>
        </p:nvSpPr>
        <p:spPr>
          <a:xfrm>
            <a:off x="0" y="188640"/>
            <a:ext cx="2808312" cy="447451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None/>
              <a:tabLst/>
              <a:defRPr/>
            </a:pPr>
            <a:r>
              <a:rPr kumimoji="0" lang="cs-CZ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>
                    <a:tint val="75000"/>
                  </a:schemeClr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Vzdělávací oblast:</a:t>
            </a:r>
          </a:p>
        </p:txBody>
      </p:sp>
      <p:sp>
        <p:nvSpPr>
          <p:cNvPr id="3" name="Zástupný symbol pro text 2"/>
          <p:cNvSpPr txBox="1">
            <a:spLocks/>
          </p:cNvSpPr>
          <p:nvPr/>
        </p:nvSpPr>
        <p:spPr>
          <a:xfrm>
            <a:off x="0" y="746702"/>
            <a:ext cx="2267744" cy="594066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None/>
              <a:tabLst/>
              <a:defRPr/>
            </a:pPr>
            <a:r>
              <a:rPr kumimoji="0" lang="cs-CZ" i="0" u="none" strike="noStrike" kern="1200" cap="none" spc="0" normalizeH="0" baseline="0" noProof="0" dirty="0" smtClean="0">
                <a:ln>
                  <a:noFill/>
                </a:ln>
                <a:solidFill>
                  <a:schemeClr val="tx1">
                    <a:tint val="75000"/>
                  </a:schemeClr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Stupeň základního vzdělávání:</a:t>
            </a:r>
          </a:p>
        </p:txBody>
      </p:sp>
      <p:sp>
        <p:nvSpPr>
          <p:cNvPr id="4" name="Zástupný symbol pro text 2"/>
          <p:cNvSpPr txBox="1">
            <a:spLocks/>
          </p:cNvSpPr>
          <p:nvPr/>
        </p:nvSpPr>
        <p:spPr>
          <a:xfrm>
            <a:off x="0" y="1304764"/>
            <a:ext cx="2808312" cy="447451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None/>
              <a:tabLst/>
              <a:defRPr/>
            </a:pPr>
            <a:r>
              <a:rPr kumimoji="0" lang="cs-CZ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>
                    <a:tint val="75000"/>
                  </a:schemeClr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Vzdělávací obor:</a:t>
            </a:r>
          </a:p>
        </p:txBody>
      </p:sp>
      <p:sp>
        <p:nvSpPr>
          <p:cNvPr id="5" name="Zástupný symbol pro text 2"/>
          <p:cNvSpPr txBox="1">
            <a:spLocks/>
          </p:cNvSpPr>
          <p:nvPr/>
        </p:nvSpPr>
        <p:spPr>
          <a:xfrm>
            <a:off x="0" y="1862826"/>
            <a:ext cx="2808312" cy="447451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None/>
              <a:tabLst/>
              <a:defRPr/>
            </a:pPr>
            <a:r>
              <a:rPr kumimoji="0" lang="cs-CZ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>
                    <a:tint val="75000"/>
                  </a:schemeClr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Tematický okruh:</a:t>
            </a:r>
          </a:p>
        </p:txBody>
      </p:sp>
      <p:sp>
        <p:nvSpPr>
          <p:cNvPr id="6" name="Zástupný symbol pro text 2"/>
          <p:cNvSpPr txBox="1">
            <a:spLocks/>
          </p:cNvSpPr>
          <p:nvPr/>
        </p:nvSpPr>
        <p:spPr>
          <a:xfrm>
            <a:off x="0" y="2420888"/>
            <a:ext cx="2808312" cy="447451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None/>
              <a:tabLst/>
              <a:defRPr/>
            </a:pPr>
            <a:r>
              <a:rPr kumimoji="0" lang="cs-CZ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>
                    <a:tint val="75000"/>
                  </a:schemeClr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Téma:</a:t>
            </a:r>
          </a:p>
        </p:txBody>
      </p:sp>
      <p:sp>
        <p:nvSpPr>
          <p:cNvPr id="7" name="Zástupný symbol pro text 2"/>
          <p:cNvSpPr txBox="1">
            <a:spLocks/>
          </p:cNvSpPr>
          <p:nvPr/>
        </p:nvSpPr>
        <p:spPr>
          <a:xfrm>
            <a:off x="0" y="2978950"/>
            <a:ext cx="2808312" cy="447451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None/>
              <a:tabLst/>
              <a:defRPr/>
            </a:pPr>
            <a:endParaRPr kumimoji="0" lang="cs-CZ" b="0" i="0" u="none" strike="noStrike" kern="1200" cap="none" spc="0" normalizeH="0" baseline="0" noProof="0" dirty="0" smtClean="0">
              <a:ln>
                <a:noFill/>
              </a:ln>
              <a:solidFill>
                <a:schemeClr val="tx1">
                  <a:tint val="75000"/>
                </a:schemeClr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8" name="Zástupný symbol pro text 2"/>
          <p:cNvSpPr txBox="1">
            <a:spLocks/>
          </p:cNvSpPr>
          <p:nvPr/>
        </p:nvSpPr>
        <p:spPr>
          <a:xfrm>
            <a:off x="0" y="2996952"/>
            <a:ext cx="2808312" cy="447451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None/>
              <a:tabLst/>
              <a:defRPr/>
            </a:pPr>
            <a:r>
              <a:rPr lang="cs-CZ" dirty="0" smtClean="0">
                <a:solidFill>
                  <a:schemeClr val="tx1">
                    <a:tint val="75000"/>
                  </a:schemeClr>
                </a:solidFill>
              </a:rPr>
              <a:t>Období vzniku</a:t>
            </a:r>
            <a:r>
              <a:rPr kumimoji="0" lang="cs-CZ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>
                    <a:tint val="75000"/>
                  </a:schemeClr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:</a:t>
            </a:r>
          </a:p>
        </p:txBody>
      </p:sp>
      <p:sp>
        <p:nvSpPr>
          <p:cNvPr id="9" name="Zástupný symbol pro text 2"/>
          <p:cNvSpPr txBox="1">
            <a:spLocks/>
          </p:cNvSpPr>
          <p:nvPr/>
        </p:nvSpPr>
        <p:spPr>
          <a:xfrm>
            <a:off x="0" y="3645024"/>
            <a:ext cx="2808312" cy="447451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None/>
              <a:tabLst/>
              <a:defRPr/>
            </a:pPr>
            <a:r>
              <a:rPr kumimoji="0" lang="cs-CZ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>
                    <a:tint val="75000"/>
                  </a:schemeClr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Určeno pro ročník:</a:t>
            </a:r>
          </a:p>
        </p:txBody>
      </p:sp>
      <p:sp>
        <p:nvSpPr>
          <p:cNvPr id="10" name="Zástupný symbol pro text 2"/>
          <p:cNvSpPr txBox="1">
            <a:spLocks/>
          </p:cNvSpPr>
          <p:nvPr/>
        </p:nvSpPr>
        <p:spPr>
          <a:xfrm>
            <a:off x="0" y="4653136"/>
            <a:ext cx="2808312" cy="447451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None/>
              <a:tabLst/>
              <a:defRPr/>
            </a:pPr>
            <a:endParaRPr kumimoji="0" lang="cs-CZ" b="0" i="0" u="none" strike="noStrike" kern="1200" cap="none" spc="0" normalizeH="0" baseline="0" noProof="0" dirty="0" smtClean="0">
              <a:ln>
                <a:noFill/>
              </a:ln>
              <a:solidFill>
                <a:schemeClr val="tx1">
                  <a:tint val="75000"/>
                </a:schemeClr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grpSp>
        <p:nvGrpSpPr>
          <p:cNvPr id="11" name="Skupina 10"/>
          <p:cNvGrpSpPr/>
          <p:nvPr/>
        </p:nvGrpSpPr>
        <p:grpSpPr>
          <a:xfrm>
            <a:off x="1979712" y="260648"/>
            <a:ext cx="7164288" cy="6048672"/>
            <a:chOff x="1728192" y="260648"/>
            <a:chExt cx="7164288" cy="6048672"/>
          </a:xfrm>
        </p:grpSpPr>
        <p:sp>
          <p:nvSpPr>
            <p:cNvPr id="12" name="Nadpis 1"/>
            <p:cNvSpPr txBox="1">
              <a:spLocks/>
            </p:cNvSpPr>
            <p:nvPr/>
          </p:nvSpPr>
          <p:spPr>
            <a:xfrm>
              <a:off x="1763688" y="818710"/>
              <a:ext cx="2808312" cy="406257"/>
            </a:xfrm>
            <a:prstGeom prst="rect">
              <a:avLst/>
            </a:prstGeom>
          </p:spPr>
          <p:txBody>
            <a:bodyPr vert="horz" lIns="91440" tIns="45720" rIns="91440" bIns="45720" rtlCol="0" anchor="t">
              <a:noAutofit/>
            </a:bodyPr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cs-CZ" b="1" i="0" u="none" strike="noStrike" kern="1200" cap="all" spc="0" normalizeH="0" baseline="0" noProof="0" dirty="0" smtClean="0">
                  <a:ln>
                    <a:noFill/>
                  </a:ln>
                  <a:solidFill>
                    <a:schemeClr val="tx1"/>
                  </a:solidFill>
                  <a:effectLst/>
                  <a:uLnTx/>
                  <a:uFillTx/>
                  <a:latin typeface="+mj-lt"/>
                  <a:ea typeface="+mj-ea"/>
                  <a:cs typeface="+mj-cs"/>
                </a:rPr>
                <a:t>1.</a:t>
              </a:r>
            </a:p>
          </p:txBody>
        </p:sp>
        <p:sp>
          <p:nvSpPr>
            <p:cNvPr id="13" name="Nadpis 1"/>
            <p:cNvSpPr txBox="1">
              <a:spLocks/>
            </p:cNvSpPr>
            <p:nvPr/>
          </p:nvSpPr>
          <p:spPr>
            <a:xfrm>
              <a:off x="1763688" y="260648"/>
              <a:ext cx="4896544" cy="406257"/>
            </a:xfrm>
            <a:prstGeom prst="rect">
              <a:avLst/>
            </a:prstGeom>
          </p:spPr>
          <p:txBody>
            <a:bodyPr vert="horz" lIns="91440" tIns="45720" rIns="91440" bIns="45720" rtlCol="0" anchor="t">
              <a:noAutofit/>
            </a:bodyPr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cs-CZ" b="1" i="0" u="none" strike="noStrike" kern="1200" cap="all" spc="0" normalizeH="0" baseline="0" noProof="0" dirty="0" smtClean="0">
                  <a:ln>
                    <a:noFill/>
                  </a:ln>
                  <a:solidFill>
                    <a:schemeClr val="tx1"/>
                  </a:solidFill>
                  <a:effectLst/>
                  <a:uLnTx/>
                  <a:uFillTx/>
                  <a:latin typeface="+mj-lt"/>
                  <a:ea typeface="+mj-ea"/>
                  <a:cs typeface="+mj-cs"/>
                </a:rPr>
                <a:t>Jazyk a jazyková komunikace</a:t>
              </a:r>
            </a:p>
          </p:txBody>
        </p:sp>
        <p:sp>
          <p:nvSpPr>
            <p:cNvPr id="14" name="Nadpis 1"/>
            <p:cNvSpPr txBox="1">
              <a:spLocks/>
            </p:cNvSpPr>
            <p:nvPr/>
          </p:nvSpPr>
          <p:spPr>
            <a:xfrm>
              <a:off x="1763688" y="1376772"/>
              <a:ext cx="5437112" cy="406257"/>
            </a:xfrm>
            <a:prstGeom prst="rect">
              <a:avLst/>
            </a:prstGeom>
          </p:spPr>
          <p:txBody>
            <a:bodyPr vert="horz" lIns="91440" tIns="45720" rIns="91440" bIns="45720" rtlCol="0" anchor="t">
              <a:normAutofit/>
            </a:bodyPr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cs-CZ" b="1" i="0" u="none" strike="noStrike" kern="1200" cap="all" spc="0" normalizeH="0" baseline="0" noProof="0" dirty="0" smtClean="0">
                  <a:ln>
                    <a:noFill/>
                  </a:ln>
                  <a:solidFill>
                    <a:schemeClr val="tx1"/>
                  </a:solidFill>
                  <a:effectLst/>
                  <a:uLnTx/>
                  <a:uFillTx/>
                  <a:latin typeface="+mj-lt"/>
                  <a:ea typeface="+mj-ea"/>
                  <a:cs typeface="+mj-cs"/>
                </a:rPr>
                <a:t>Český jazyk a literatura</a:t>
              </a:r>
            </a:p>
          </p:txBody>
        </p:sp>
        <p:sp>
          <p:nvSpPr>
            <p:cNvPr id="15" name="Nadpis 1"/>
            <p:cNvSpPr txBox="1">
              <a:spLocks/>
            </p:cNvSpPr>
            <p:nvPr/>
          </p:nvSpPr>
          <p:spPr>
            <a:xfrm>
              <a:off x="1763688" y="1934834"/>
              <a:ext cx="4861048" cy="406257"/>
            </a:xfrm>
            <a:prstGeom prst="rect">
              <a:avLst/>
            </a:prstGeom>
          </p:spPr>
          <p:txBody>
            <a:bodyPr vert="horz" lIns="91440" tIns="45720" rIns="91440" bIns="45720" rtlCol="0" anchor="t">
              <a:noAutofit/>
            </a:bodyPr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cs-CZ" b="1" i="0" u="none" strike="noStrike" kern="1200" cap="all" spc="0" normalizeH="0" baseline="0" noProof="0" dirty="0" smtClean="0">
                  <a:ln>
                    <a:noFill/>
                  </a:ln>
                  <a:solidFill>
                    <a:schemeClr val="tx1"/>
                  </a:solidFill>
                  <a:effectLst/>
                  <a:uLnTx/>
                  <a:uFillTx/>
                  <a:latin typeface="+mj-lt"/>
                  <a:ea typeface="+mj-ea"/>
                  <a:cs typeface="+mj-cs"/>
                </a:rPr>
                <a:t>Jazyková výchova</a:t>
              </a:r>
            </a:p>
          </p:txBody>
        </p:sp>
        <p:sp>
          <p:nvSpPr>
            <p:cNvPr id="16" name="Nadpis 1"/>
            <p:cNvSpPr txBox="1">
              <a:spLocks/>
            </p:cNvSpPr>
            <p:nvPr/>
          </p:nvSpPr>
          <p:spPr>
            <a:xfrm>
              <a:off x="1763688" y="2492896"/>
              <a:ext cx="4861048" cy="406257"/>
            </a:xfrm>
            <a:prstGeom prst="rect">
              <a:avLst/>
            </a:prstGeom>
          </p:spPr>
          <p:txBody>
            <a:bodyPr vert="horz" lIns="91440" tIns="45720" rIns="91440" bIns="45720" rtlCol="0" anchor="t">
              <a:noAutofit/>
            </a:bodyPr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lang="cs-CZ" b="1" cap="all" dirty="0" smtClean="0">
                  <a:latin typeface="+mj-lt"/>
                  <a:ea typeface="+mj-ea"/>
                  <a:cs typeface="+mj-cs"/>
                </a:rPr>
                <a:t>DRUHY VĚT</a:t>
              </a:r>
              <a:endParaRPr kumimoji="0" lang="cs-CZ" b="1" i="0" u="none" strike="noStrike" kern="1200" cap="all" spc="0" normalizeH="0" baseline="0" noProof="0" dirty="0" smtClean="0">
                <a:ln>
                  <a:noFill/>
                </a:ln>
                <a:effectLst/>
                <a:uLnTx/>
                <a:uFillTx/>
                <a:latin typeface="+mj-lt"/>
                <a:ea typeface="+mj-ea"/>
                <a:cs typeface="+mj-cs"/>
              </a:endParaRPr>
            </a:p>
          </p:txBody>
        </p:sp>
        <p:sp>
          <p:nvSpPr>
            <p:cNvPr id="17" name="Nadpis 1"/>
            <p:cNvSpPr txBox="1">
              <a:spLocks/>
            </p:cNvSpPr>
            <p:nvPr/>
          </p:nvSpPr>
          <p:spPr>
            <a:xfrm>
              <a:off x="1763688" y="3050958"/>
              <a:ext cx="4861048" cy="406257"/>
            </a:xfrm>
            <a:prstGeom prst="rect">
              <a:avLst/>
            </a:prstGeom>
          </p:spPr>
          <p:txBody>
            <a:bodyPr vert="horz" lIns="91440" tIns="45720" rIns="91440" bIns="45720" rtlCol="0" anchor="t">
              <a:noAutofit/>
            </a:bodyPr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cs-CZ" b="1" i="0" u="none" strike="noStrike" kern="1200" cap="all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j-lt"/>
                <a:ea typeface="+mj-ea"/>
                <a:cs typeface="+mj-cs"/>
              </a:endParaRPr>
            </a:p>
          </p:txBody>
        </p:sp>
        <p:sp>
          <p:nvSpPr>
            <p:cNvPr id="18" name="Nadpis 1"/>
            <p:cNvSpPr txBox="1">
              <a:spLocks/>
            </p:cNvSpPr>
            <p:nvPr/>
          </p:nvSpPr>
          <p:spPr>
            <a:xfrm>
              <a:off x="1728192" y="3068960"/>
              <a:ext cx="4861048" cy="406257"/>
            </a:xfrm>
            <a:prstGeom prst="rect">
              <a:avLst/>
            </a:prstGeom>
          </p:spPr>
          <p:txBody>
            <a:bodyPr vert="horz" lIns="91440" tIns="45720" rIns="91440" bIns="45720" rtlCol="0" anchor="t">
              <a:noAutofit/>
            </a:bodyPr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lang="cs-CZ" b="1" cap="all" dirty="0" smtClean="0">
                  <a:latin typeface="+mj-lt"/>
                  <a:ea typeface="+mj-ea"/>
                  <a:cs typeface="+mj-cs"/>
                </a:rPr>
                <a:t>ZÁŘÍ 2011</a:t>
              </a:r>
              <a:endParaRPr kumimoji="0" lang="cs-CZ" b="1" i="0" u="none" strike="noStrike" kern="1200" cap="all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j-lt"/>
                <a:ea typeface="+mj-ea"/>
                <a:cs typeface="+mj-cs"/>
              </a:endParaRPr>
            </a:p>
          </p:txBody>
        </p:sp>
        <p:sp>
          <p:nvSpPr>
            <p:cNvPr id="19" name="Nadpis 1"/>
            <p:cNvSpPr txBox="1">
              <a:spLocks/>
            </p:cNvSpPr>
            <p:nvPr/>
          </p:nvSpPr>
          <p:spPr>
            <a:xfrm>
              <a:off x="1800200" y="3717032"/>
              <a:ext cx="4861048" cy="406257"/>
            </a:xfrm>
            <a:prstGeom prst="rect">
              <a:avLst/>
            </a:prstGeom>
          </p:spPr>
          <p:txBody>
            <a:bodyPr vert="horz" lIns="91440" tIns="45720" rIns="91440" bIns="45720" rtlCol="0" anchor="t">
              <a:noAutofit/>
            </a:bodyPr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lang="cs-CZ" b="1" cap="all" noProof="0" dirty="0" smtClean="0">
                  <a:latin typeface="+mj-lt"/>
                  <a:ea typeface="+mj-ea"/>
                  <a:cs typeface="+mj-cs"/>
                </a:rPr>
                <a:t>2</a:t>
              </a:r>
              <a:r>
                <a:rPr kumimoji="0" lang="cs-CZ" b="1" i="0" u="none" strike="noStrike" kern="1200" cap="all" spc="0" normalizeH="0" baseline="0" noProof="0" dirty="0" smtClean="0">
                  <a:ln>
                    <a:noFill/>
                  </a:ln>
                  <a:solidFill>
                    <a:schemeClr val="tx1"/>
                  </a:solidFill>
                  <a:effectLst/>
                  <a:uLnTx/>
                  <a:uFillTx/>
                  <a:latin typeface="+mj-lt"/>
                  <a:ea typeface="+mj-ea"/>
                  <a:cs typeface="+mj-cs"/>
                </a:rPr>
                <a:t>.</a:t>
              </a:r>
            </a:p>
          </p:txBody>
        </p:sp>
        <p:sp>
          <p:nvSpPr>
            <p:cNvPr id="20" name="Nadpis 1"/>
            <p:cNvSpPr txBox="1">
              <a:spLocks/>
            </p:cNvSpPr>
            <p:nvPr/>
          </p:nvSpPr>
          <p:spPr>
            <a:xfrm>
              <a:off x="1763688" y="4725144"/>
              <a:ext cx="7128792" cy="1584176"/>
            </a:xfrm>
            <a:prstGeom prst="rect">
              <a:avLst/>
            </a:prstGeom>
          </p:spPr>
          <p:txBody>
            <a:bodyPr vert="horz" lIns="91440" tIns="45720" rIns="91440" bIns="45720" rtlCol="0" anchor="t">
              <a:noAutofit/>
            </a:bodyPr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cs-CZ" b="1" i="0" u="none" strike="noStrike" kern="1200" cap="all" spc="0" normalizeH="0" baseline="0" noProof="0" dirty="0" smtClean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+mj-lt"/>
                <a:ea typeface="+mj-ea"/>
                <a:cs typeface="+mj-cs"/>
              </a:endParaRPr>
            </a:p>
          </p:txBody>
        </p:sp>
      </p:grp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395536" y="188640"/>
            <a:ext cx="7848872" cy="541686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mtClean="0"/>
              <a:t>VY_12_INOVACE_06_DRUHY-VĚT</a:t>
            </a:r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pPr algn="ctr"/>
            <a:r>
              <a:rPr lang="cs-CZ" sz="4000" dirty="0" smtClean="0"/>
              <a:t>Druhy vět</a:t>
            </a:r>
          </a:p>
          <a:p>
            <a:pPr algn="ctr"/>
            <a:r>
              <a:rPr lang="cs-CZ" sz="3600" dirty="0"/>
              <a:t>2</a:t>
            </a:r>
            <a:r>
              <a:rPr lang="cs-CZ" sz="3600" dirty="0" smtClean="0"/>
              <a:t>.Ročník</a:t>
            </a:r>
          </a:p>
          <a:p>
            <a:pPr algn="ctr"/>
            <a:endParaRPr lang="cs-CZ" sz="3600" dirty="0" smtClean="0"/>
          </a:p>
          <a:p>
            <a:pPr algn="ctr"/>
            <a:r>
              <a:rPr lang="cs-CZ" dirty="0" smtClean="0"/>
              <a:t>Anotace: Materiál je určen k procvičování druhů vět. Žáci doplňují znaménko za větou a její druh.</a:t>
            </a:r>
          </a:p>
          <a:p>
            <a:pPr algn="ctr"/>
            <a:r>
              <a:rPr lang="cs-CZ" dirty="0" smtClean="0"/>
              <a:t>Autor: Martina </a:t>
            </a:r>
            <a:r>
              <a:rPr lang="cs-CZ" dirty="0" err="1" smtClean="0"/>
              <a:t>Habrdlová</a:t>
            </a:r>
            <a:endParaRPr lang="cs-CZ" dirty="0" smtClean="0"/>
          </a:p>
          <a:p>
            <a:pPr algn="ctr"/>
            <a:endParaRPr lang="cs-CZ" dirty="0" smtClean="0"/>
          </a:p>
          <a:p>
            <a:pPr algn="ctr"/>
            <a:endParaRPr lang="cs-CZ" dirty="0" smtClean="0"/>
          </a:p>
          <a:p>
            <a:pPr algn="ctr"/>
            <a:endParaRPr lang="cs-CZ" dirty="0" smtClean="0"/>
          </a:p>
          <a:p>
            <a:pPr algn="ctr"/>
            <a:endParaRPr lang="cs-CZ" dirty="0"/>
          </a:p>
        </p:txBody>
      </p:sp>
      <p:pic>
        <p:nvPicPr>
          <p:cNvPr id="3" name="Obrázek 2" descr="Logo do prezentace.jpg"/>
          <p:cNvPicPr>
            <a:picLocks noChangeAspect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907704" y="5085184"/>
            <a:ext cx="5400675" cy="11795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latin typeface="Calibri" pitchFamily="34" charset="0"/>
              </a:rPr>
              <a:t>Písmen je tolik a já jsem sám </a:t>
            </a:r>
            <a:endParaRPr lang="cs-CZ" dirty="0">
              <a:latin typeface="Calibri" pitchFamily="34" charset="0"/>
            </a:endParaRPr>
          </a:p>
        </p:txBody>
      </p:sp>
      <p:pic>
        <p:nvPicPr>
          <p:cNvPr id="6" name="Zástupný symbol pro obsah 5" descr="písmena.jpg"/>
          <p:cNvPicPr>
            <a:picLocks noGrp="1" noChangeAspect="1"/>
          </p:cNvPicPr>
          <p:nvPr>
            <p:ph sz="quarter" idx="1"/>
          </p:nvPr>
        </p:nvPicPr>
        <p:blipFill>
          <a:blip r:embed="rId2" cstate="print"/>
          <a:stretch>
            <a:fillRect/>
          </a:stretch>
        </p:blipFill>
        <p:spPr>
          <a:xfrm>
            <a:off x="1979712" y="1988840"/>
            <a:ext cx="4824536" cy="3744416"/>
          </a:xfrm>
        </p:spPr>
      </p:pic>
      <p:sp>
        <p:nvSpPr>
          <p:cNvPr id="4" name="Obdélník 3"/>
          <p:cNvSpPr/>
          <p:nvPr/>
        </p:nvSpPr>
        <p:spPr>
          <a:xfrm>
            <a:off x="4860032" y="836712"/>
            <a:ext cx="720080" cy="576064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Obdélník 4"/>
          <p:cNvSpPr/>
          <p:nvPr/>
        </p:nvSpPr>
        <p:spPr>
          <a:xfrm>
            <a:off x="5796136" y="836712"/>
            <a:ext cx="720080" cy="576064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Některá neznám, jiná znám </a:t>
            </a:r>
            <a:endParaRPr lang="cs-CZ" dirty="0"/>
          </a:p>
        </p:txBody>
      </p:sp>
      <p:pic>
        <p:nvPicPr>
          <p:cNvPr id="6" name="Zástupný symbol pro obsah 5" descr="některá neznám.gif"/>
          <p:cNvPicPr>
            <a:picLocks noGrp="1" noChangeAspect="1"/>
          </p:cNvPicPr>
          <p:nvPr>
            <p:ph sz="quarter" idx="1"/>
          </p:nvPr>
        </p:nvPicPr>
        <p:blipFill>
          <a:blip r:embed="rId2" cstate="print"/>
          <a:stretch>
            <a:fillRect/>
          </a:stretch>
        </p:blipFill>
        <p:spPr>
          <a:xfrm>
            <a:off x="611560" y="1844824"/>
            <a:ext cx="4135388" cy="3600400"/>
          </a:xfrm>
        </p:spPr>
      </p:pic>
      <p:sp>
        <p:nvSpPr>
          <p:cNvPr id="4" name="Obdélník 3"/>
          <p:cNvSpPr/>
          <p:nvPr/>
        </p:nvSpPr>
        <p:spPr>
          <a:xfrm>
            <a:off x="6012160" y="836712"/>
            <a:ext cx="720080" cy="576064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Obdélník 4"/>
          <p:cNvSpPr/>
          <p:nvPr/>
        </p:nvSpPr>
        <p:spPr>
          <a:xfrm>
            <a:off x="6876256" y="836712"/>
            <a:ext cx="720080" cy="576064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7" name="Obrázek 6" descr="jiná znám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3995936" y="2492896"/>
            <a:ext cx="4608512" cy="3912890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0.07188 -0.72248 C -0.02986 -0.72664 0.00746 -0.75254 0.04496 -0.77683 C 0.08073 -0.79995 0.1184 -0.81452 0.15764 -0.82192 C 0.19045 -0.79972 0.22309 -0.77636 0.25625 -0.75439 C 0.29826 -0.72664 0.34514 -0.70421 0.38871 -0.67923 C 0.4243 -0.65888 0.4625 -0.64755 0.49722 -0.62488 C 0.50486 -0.61425 0.50486 -0.60916 0.50694 -0.59482 C 0.50416 -0.5592 0.50486 -0.5229 0.49861 -0.48797 C 0.49739 -0.48127 0.49028 -0.48011 0.48594 -0.47664 C 0.47482 -0.46809 0.46493 -0.46462 0.45625 -0.45213 C 0.42048 -0.40079 0.38715 -0.34343 0.34791 -0.29649 C 0.32552 -0.26989 0.29809 -0.24607 0.27187 -0.2271 C 0.26302 -0.22086 0.25017 -0.21994 0.2408 -0.21762 C 0.23854 -0.21693 0.23385 -0.21577 0.23385 -0.21577 C 0.22812 -0.21647 0.22222 -0.21508 0.21684 -0.21762 C 0.20104 -0.22502 0.18715 -0.24908 0.17743 -0.26457 C 0.16215 -0.28885 0.15208 -0.31221 0.13941 -0.33973 C 0.13663 -0.34598 0.13611 -0.35361 0.13385 -0.36031 C 0.13142 -0.36748 0.1276 -0.37373 0.12534 -0.3809 C 0.12291 -0.38876 0.12205 -0.39755 0.11962 -0.40541 C 0.11059 -0.43501 0.09809 -0.45976 0.09427 -0.49167 C 0.09375 -0.50093 0.09479 -0.51064 0.09288 -0.51966 C 0.09236 -0.52243 0.08923 -0.52243 0.08732 -0.52359 C 0.08021 -0.52798 0.07326 -0.53238 0.06614 -0.53654 C 0.03646 -0.55342 0.00486 -0.56568 -0.02396 -0.58534 C -0.03091 -0.58996 -0.03542 -0.59598 -0.04236 -0.60037 C -0.04514 -0.59112 -0.0467 -0.58534 -0.0408 -0.57794 C -0.02431 -0.58002 -0.00781 -0.58372 0.0085 -0.58719 C 0.02257 -0.58418 0.01666 -0.58765 0.01128 -0.58164 C 0.00903 -0.57909 0.00781 -0.57516 0.00555 -0.57239 C 0.00503 -0.57054 0.00416 -0.56661 0.00416 -0.56661 L -0.00139 -0.57979 L 0.00416 0.00925 L 1.38889E-6 1.44311E-6 " pathEditMode="relative" ptsTypes="ffffffffffffffffffffffffffffffAAAA">
                                      <p:cBhvr>
                                        <p:cTn id="12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Všechna se smíchala v knížce dohromady </a:t>
            </a:r>
            <a:endParaRPr lang="cs-CZ" dirty="0"/>
          </a:p>
        </p:txBody>
      </p:sp>
      <p:pic>
        <p:nvPicPr>
          <p:cNvPr id="6" name="Zástupný symbol pro obsah 5" descr="kniha dohromady.jpg"/>
          <p:cNvPicPr>
            <a:picLocks noGrp="1" noChangeAspect="1"/>
          </p:cNvPicPr>
          <p:nvPr>
            <p:ph sz="quarter" idx="1"/>
          </p:nvPr>
        </p:nvPicPr>
        <p:blipFill>
          <a:blip r:embed="rId2" cstate="print"/>
          <a:stretch>
            <a:fillRect/>
          </a:stretch>
        </p:blipFill>
        <p:spPr>
          <a:xfrm>
            <a:off x="1475656" y="1916832"/>
            <a:ext cx="5472608" cy="3816424"/>
          </a:xfrm>
        </p:spPr>
      </p:pic>
      <p:sp>
        <p:nvSpPr>
          <p:cNvPr id="4" name="Obdélník 3"/>
          <p:cNvSpPr/>
          <p:nvPr/>
        </p:nvSpPr>
        <p:spPr>
          <a:xfrm>
            <a:off x="2843808" y="908720"/>
            <a:ext cx="720080" cy="576064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Obdélník 4"/>
          <p:cNvSpPr/>
          <p:nvPr/>
        </p:nvSpPr>
        <p:spPr>
          <a:xfrm>
            <a:off x="3779912" y="908720"/>
            <a:ext cx="720080" cy="576064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Umíš už číst                Co píšou tady </a:t>
            </a:r>
            <a:endParaRPr lang="cs-CZ" dirty="0"/>
          </a:p>
        </p:txBody>
      </p:sp>
      <p:pic>
        <p:nvPicPr>
          <p:cNvPr id="8" name="Zástupný symbol pro obsah 7" descr="co píšou tady.jpg"/>
          <p:cNvPicPr>
            <a:picLocks noGrp="1" noChangeAspect="1"/>
          </p:cNvPicPr>
          <p:nvPr>
            <p:ph sz="quarter" idx="1"/>
          </p:nvPr>
        </p:nvPicPr>
        <p:blipFill>
          <a:blip r:embed="rId2" cstate="print"/>
          <a:stretch>
            <a:fillRect/>
          </a:stretch>
        </p:blipFill>
        <p:spPr>
          <a:xfrm>
            <a:off x="971600" y="1988840"/>
            <a:ext cx="6552728" cy="4320480"/>
          </a:xfrm>
        </p:spPr>
      </p:pic>
      <p:sp>
        <p:nvSpPr>
          <p:cNvPr id="4" name="Obdélník 3"/>
          <p:cNvSpPr/>
          <p:nvPr/>
        </p:nvSpPr>
        <p:spPr>
          <a:xfrm>
            <a:off x="2843808" y="908720"/>
            <a:ext cx="720080" cy="576064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Obdélník 4"/>
          <p:cNvSpPr/>
          <p:nvPr/>
        </p:nvSpPr>
        <p:spPr>
          <a:xfrm>
            <a:off x="3707904" y="908720"/>
            <a:ext cx="720080" cy="576064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Obdélník 5"/>
          <p:cNvSpPr/>
          <p:nvPr/>
        </p:nvSpPr>
        <p:spPr>
          <a:xfrm>
            <a:off x="8028384" y="836712"/>
            <a:ext cx="720080" cy="576064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Obdélník 6"/>
          <p:cNvSpPr/>
          <p:nvPr/>
        </p:nvSpPr>
        <p:spPr>
          <a:xfrm>
            <a:off x="7236296" y="836712"/>
            <a:ext cx="720080" cy="576064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Venku je hezky                Běž si hrát   </a:t>
            </a:r>
            <a:endParaRPr lang="cs-CZ" dirty="0"/>
          </a:p>
        </p:txBody>
      </p:sp>
      <p:pic>
        <p:nvPicPr>
          <p:cNvPr id="8" name="Zástupný symbol pro obsah 7" descr="venku je hezky.jpg"/>
          <p:cNvPicPr>
            <a:picLocks noGrp="1" noChangeAspect="1"/>
          </p:cNvPicPr>
          <p:nvPr>
            <p:ph sz="quarter" idx="1"/>
          </p:nvPr>
        </p:nvPicPr>
        <p:blipFill>
          <a:blip r:embed="rId2" cstate="print"/>
          <a:stretch>
            <a:fillRect/>
          </a:stretch>
        </p:blipFill>
        <p:spPr>
          <a:xfrm>
            <a:off x="1403648" y="1988840"/>
            <a:ext cx="5760640" cy="4176464"/>
          </a:xfrm>
        </p:spPr>
      </p:pic>
      <p:sp>
        <p:nvSpPr>
          <p:cNvPr id="4" name="Obdélník 3"/>
          <p:cNvSpPr/>
          <p:nvPr/>
        </p:nvSpPr>
        <p:spPr>
          <a:xfrm>
            <a:off x="3563888" y="836712"/>
            <a:ext cx="720080" cy="576064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Obdélník 4"/>
          <p:cNvSpPr/>
          <p:nvPr/>
        </p:nvSpPr>
        <p:spPr>
          <a:xfrm>
            <a:off x="4355976" y="836712"/>
            <a:ext cx="720080" cy="576064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           </a:t>
            </a:r>
            <a:endParaRPr lang="cs-CZ" dirty="0"/>
          </a:p>
        </p:txBody>
      </p:sp>
      <p:sp>
        <p:nvSpPr>
          <p:cNvPr id="6" name="Obdélník 5"/>
          <p:cNvSpPr/>
          <p:nvPr/>
        </p:nvSpPr>
        <p:spPr>
          <a:xfrm>
            <a:off x="7308304" y="836712"/>
            <a:ext cx="720080" cy="576064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Obdélník 6"/>
          <p:cNvSpPr/>
          <p:nvPr/>
        </p:nvSpPr>
        <p:spPr>
          <a:xfrm>
            <a:off x="8100392" y="836712"/>
            <a:ext cx="720080" cy="576064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Utíkej rychle               Poslechnu rád </a:t>
            </a:r>
            <a:endParaRPr lang="cs-CZ" dirty="0"/>
          </a:p>
        </p:txBody>
      </p:sp>
      <p:pic>
        <p:nvPicPr>
          <p:cNvPr id="8" name="Zástupný symbol pro obsah 7" descr="rychle-rychle-utikej.jpg"/>
          <p:cNvPicPr>
            <a:picLocks noGrp="1" noChangeAspect="1"/>
          </p:cNvPicPr>
          <p:nvPr>
            <p:ph sz="quarter" idx="1"/>
          </p:nvPr>
        </p:nvPicPr>
        <p:blipFill>
          <a:blip r:embed="rId2" cstate="print"/>
          <a:stretch>
            <a:fillRect/>
          </a:stretch>
        </p:blipFill>
        <p:spPr>
          <a:xfrm>
            <a:off x="1691680" y="2132856"/>
            <a:ext cx="5256584" cy="3744416"/>
          </a:xfrm>
        </p:spPr>
      </p:pic>
      <p:sp>
        <p:nvSpPr>
          <p:cNvPr id="4" name="Obdélník 3"/>
          <p:cNvSpPr/>
          <p:nvPr/>
        </p:nvSpPr>
        <p:spPr>
          <a:xfrm>
            <a:off x="3275856" y="836712"/>
            <a:ext cx="720080" cy="576064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Obdélník 4"/>
          <p:cNvSpPr/>
          <p:nvPr/>
        </p:nvSpPr>
        <p:spPr>
          <a:xfrm>
            <a:off x="4067944" y="836712"/>
            <a:ext cx="720080" cy="576064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Obdélník 5"/>
          <p:cNvSpPr/>
          <p:nvPr/>
        </p:nvSpPr>
        <p:spPr>
          <a:xfrm>
            <a:off x="7740352" y="836712"/>
            <a:ext cx="720080" cy="576064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Obdélník 6"/>
          <p:cNvSpPr/>
          <p:nvPr/>
        </p:nvSpPr>
        <p:spPr>
          <a:xfrm>
            <a:off x="8423920" y="836712"/>
            <a:ext cx="720080" cy="576064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Vidíš, co čtení znamená</a:t>
            </a:r>
            <a:endParaRPr lang="cs-CZ" dirty="0"/>
          </a:p>
        </p:txBody>
      </p:sp>
      <p:pic>
        <p:nvPicPr>
          <p:cNvPr id="6" name="Zástupný symbol pro obsah 5" descr="co čtení znamená.jpg"/>
          <p:cNvPicPr>
            <a:picLocks noGrp="1" noChangeAspect="1"/>
          </p:cNvPicPr>
          <p:nvPr>
            <p:ph sz="quarter" idx="1"/>
          </p:nvPr>
        </p:nvPicPr>
        <p:blipFill>
          <a:blip r:embed="rId2" cstate="print"/>
          <a:stretch>
            <a:fillRect/>
          </a:stretch>
        </p:blipFill>
        <p:spPr>
          <a:xfrm>
            <a:off x="1835696" y="1772816"/>
            <a:ext cx="4536504" cy="3816424"/>
          </a:xfrm>
        </p:spPr>
      </p:pic>
      <p:sp>
        <p:nvSpPr>
          <p:cNvPr id="4" name="Obdélník 3"/>
          <p:cNvSpPr/>
          <p:nvPr/>
        </p:nvSpPr>
        <p:spPr>
          <a:xfrm>
            <a:off x="5148064" y="836712"/>
            <a:ext cx="720080" cy="576064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Obdélník 4"/>
          <p:cNvSpPr/>
          <p:nvPr/>
        </p:nvSpPr>
        <p:spPr>
          <a:xfrm>
            <a:off x="6012160" y="836712"/>
            <a:ext cx="720080" cy="576064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Kéž všichni znáte ta písmena </a:t>
            </a:r>
            <a:endParaRPr lang="cs-CZ" dirty="0"/>
          </a:p>
        </p:txBody>
      </p:sp>
      <p:pic>
        <p:nvPicPr>
          <p:cNvPr id="6" name="Zástupný symbol pro obsah 5" descr="písmena ta.jpg"/>
          <p:cNvPicPr>
            <a:picLocks noGrp="1" noChangeAspect="1"/>
          </p:cNvPicPr>
          <p:nvPr>
            <p:ph sz="quarter" idx="1"/>
          </p:nvPr>
        </p:nvPicPr>
        <p:blipFill>
          <a:blip r:embed="rId2" cstate="print"/>
          <a:stretch>
            <a:fillRect/>
          </a:stretch>
        </p:blipFill>
        <p:spPr>
          <a:xfrm>
            <a:off x="1403648" y="1700808"/>
            <a:ext cx="5328592" cy="4464496"/>
          </a:xfrm>
        </p:spPr>
      </p:pic>
      <p:sp>
        <p:nvSpPr>
          <p:cNvPr id="4" name="Obdélník 3"/>
          <p:cNvSpPr/>
          <p:nvPr/>
        </p:nvSpPr>
        <p:spPr>
          <a:xfrm>
            <a:off x="6228184" y="764704"/>
            <a:ext cx="720080" cy="576064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Obdélník 4"/>
          <p:cNvSpPr/>
          <p:nvPr/>
        </p:nvSpPr>
        <p:spPr>
          <a:xfrm>
            <a:off x="7164288" y="764704"/>
            <a:ext cx="720080" cy="576064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cs-CZ" u="sng" dirty="0" smtClean="0">
                <a:hlinkClick r:id="rId2"/>
              </a:rPr>
              <a:t>http://www.</a:t>
            </a:r>
            <a:r>
              <a:rPr lang="cs-CZ" u="sng" dirty="0" err="1" smtClean="0">
                <a:hlinkClick r:id="rId2"/>
              </a:rPr>
              <a:t>averyzweckform</a:t>
            </a:r>
            <a:r>
              <a:rPr lang="cs-CZ" u="sng" dirty="0" smtClean="0">
                <a:hlinkClick r:id="rId2"/>
              </a:rPr>
              <a:t>-</a:t>
            </a:r>
            <a:r>
              <a:rPr lang="cs-CZ" u="sng" dirty="0" err="1" smtClean="0">
                <a:hlinkClick r:id="rId2"/>
              </a:rPr>
              <a:t>kaleda.cz</a:t>
            </a:r>
            <a:r>
              <a:rPr lang="cs-CZ" u="sng" dirty="0" smtClean="0">
                <a:hlinkClick r:id="rId2"/>
              </a:rPr>
              <a:t>/</a:t>
            </a:r>
            <a:r>
              <a:rPr lang="cs-CZ" u="sng" dirty="0" err="1" smtClean="0">
                <a:hlinkClick r:id="rId2"/>
              </a:rPr>
              <a:t>scripts</a:t>
            </a:r>
            <a:r>
              <a:rPr lang="cs-CZ" u="sng" dirty="0" smtClean="0">
                <a:hlinkClick r:id="rId2"/>
              </a:rPr>
              <a:t>/podrobnosti.</a:t>
            </a:r>
            <a:r>
              <a:rPr lang="cs-CZ" u="sng" dirty="0" err="1" smtClean="0">
                <a:hlinkClick r:id="rId2"/>
              </a:rPr>
              <a:t>php</a:t>
            </a:r>
            <a:r>
              <a:rPr lang="cs-CZ" u="sng" dirty="0" smtClean="0">
                <a:hlinkClick r:id="rId2"/>
              </a:rPr>
              <a:t>?IDZ=664</a:t>
            </a:r>
            <a:endParaRPr lang="cs-CZ" dirty="0" smtClean="0"/>
          </a:p>
          <a:p>
            <a:r>
              <a:rPr lang="cs-CZ" u="sng" dirty="0" smtClean="0">
                <a:hlinkClick r:id="rId3"/>
              </a:rPr>
              <a:t>http://lingvistika.mysteria.</a:t>
            </a:r>
            <a:r>
              <a:rPr lang="cs-CZ" u="sng" dirty="0" err="1" smtClean="0">
                <a:hlinkClick r:id="rId3"/>
              </a:rPr>
              <a:t>cz</a:t>
            </a:r>
            <a:r>
              <a:rPr lang="cs-CZ" u="sng" dirty="0" smtClean="0">
                <a:hlinkClick r:id="rId3"/>
              </a:rPr>
              <a:t>/</a:t>
            </a:r>
            <a:r>
              <a:rPr lang="cs-CZ" u="sng" dirty="0" err="1" smtClean="0">
                <a:hlinkClick r:id="rId3"/>
              </a:rPr>
              <a:t>rusko</a:t>
            </a:r>
            <a:r>
              <a:rPr lang="cs-CZ" u="sng" dirty="0" smtClean="0">
                <a:hlinkClick r:id="rId3"/>
              </a:rPr>
              <a:t>_cyrilice.</a:t>
            </a:r>
            <a:r>
              <a:rPr lang="cs-CZ" u="sng" dirty="0" err="1" smtClean="0">
                <a:hlinkClick r:id="rId3"/>
              </a:rPr>
              <a:t>htm</a:t>
            </a:r>
            <a:endParaRPr lang="cs-CZ" dirty="0" smtClean="0"/>
          </a:p>
          <a:p>
            <a:r>
              <a:rPr lang="cs-CZ" u="sng" dirty="0" smtClean="0">
                <a:hlinkClick r:id="rId4"/>
              </a:rPr>
              <a:t>http://bezva-parta.</a:t>
            </a:r>
            <a:r>
              <a:rPr lang="cs-CZ" u="sng" dirty="0" err="1" smtClean="0">
                <a:hlinkClick r:id="rId4"/>
              </a:rPr>
              <a:t>webnode.cz</a:t>
            </a:r>
            <a:r>
              <a:rPr lang="cs-CZ" u="sng" dirty="0" smtClean="0">
                <a:hlinkClick r:id="rId4"/>
              </a:rPr>
              <a:t>/</a:t>
            </a:r>
            <a:r>
              <a:rPr lang="cs-CZ" u="sng" dirty="0" err="1" smtClean="0">
                <a:hlinkClick r:id="rId4"/>
              </a:rPr>
              <a:t>news</a:t>
            </a:r>
            <a:r>
              <a:rPr lang="cs-CZ" u="sng" dirty="0" smtClean="0">
                <a:hlinkClick r:id="rId4"/>
              </a:rPr>
              <a:t>/hodina-slohu-</a:t>
            </a:r>
            <a:r>
              <a:rPr lang="cs-CZ" u="sng" dirty="0" err="1" smtClean="0">
                <a:hlinkClick r:id="rId4"/>
              </a:rPr>
              <a:t>pismena</a:t>
            </a:r>
            <a:r>
              <a:rPr lang="cs-CZ" u="sng" dirty="0" smtClean="0">
                <a:hlinkClick r:id="rId4"/>
              </a:rPr>
              <a:t>/</a:t>
            </a:r>
            <a:endParaRPr lang="cs-CZ" dirty="0" smtClean="0"/>
          </a:p>
          <a:p>
            <a:r>
              <a:rPr lang="cs-CZ" u="sng" dirty="0" smtClean="0">
                <a:hlinkClick r:id="rId5"/>
              </a:rPr>
              <a:t>http://becko-8b.blog.cz/1009</a:t>
            </a:r>
            <a:endParaRPr lang="cs-CZ" dirty="0" smtClean="0"/>
          </a:p>
          <a:p>
            <a:r>
              <a:rPr lang="cs-CZ" u="sng" dirty="0" smtClean="0">
                <a:hlinkClick r:id="rId6"/>
              </a:rPr>
              <a:t>http://www.</a:t>
            </a:r>
            <a:r>
              <a:rPr lang="cs-CZ" u="sng" dirty="0" err="1" smtClean="0">
                <a:hlinkClick r:id="rId6"/>
              </a:rPr>
              <a:t>novinyvm.cz</a:t>
            </a:r>
            <a:r>
              <a:rPr lang="cs-CZ" u="sng" dirty="0" smtClean="0">
                <a:hlinkClick r:id="rId6"/>
              </a:rPr>
              <a:t>/2782-</a:t>
            </a:r>
            <a:r>
              <a:rPr lang="cs-CZ" u="sng" dirty="0" err="1" smtClean="0">
                <a:hlinkClick r:id="rId6"/>
              </a:rPr>
              <a:t>eva</a:t>
            </a:r>
            <a:r>
              <a:rPr lang="cs-CZ" u="sng" dirty="0" smtClean="0">
                <a:hlinkClick r:id="rId6"/>
              </a:rPr>
              <a:t>-</a:t>
            </a:r>
            <a:r>
              <a:rPr lang="cs-CZ" u="sng" dirty="0" err="1" smtClean="0">
                <a:hlinkClick r:id="rId6"/>
              </a:rPr>
              <a:t>hudeckova</a:t>
            </a:r>
            <a:r>
              <a:rPr lang="cs-CZ" u="sng" dirty="0" smtClean="0">
                <a:hlinkClick r:id="rId6"/>
              </a:rPr>
              <a:t>-si-bude-cist-</a:t>
            </a:r>
            <a:r>
              <a:rPr lang="cs-CZ" u="sng" dirty="0" err="1" smtClean="0">
                <a:hlinkClick r:id="rId6"/>
              </a:rPr>
              <a:t>pred</a:t>
            </a:r>
            <a:r>
              <a:rPr lang="cs-CZ" u="sng" dirty="0" smtClean="0">
                <a:hlinkClick r:id="rId6"/>
              </a:rPr>
              <a:t>-</a:t>
            </a:r>
            <a:r>
              <a:rPr lang="cs-CZ" u="sng" dirty="0" err="1" smtClean="0">
                <a:hlinkClick r:id="rId6"/>
              </a:rPr>
              <a:t>spanim</a:t>
            </a:r>
            <a:r>
              <a:rPr lang="cs-CZ" u="sng" dirty="0" smtClean="0">
                <a:hlinkClick r:id="rId6"/>
              </a:rPr>
              <a:t>-</a:t>
            </a:r>
            <a:r>
              <a:rPr lang="cs-CZ" u="sng" dirty="0" err="1" smtClean="0">
                <a:hlinkClick r:id="rId6"/>
              </a:rPr>
              <a:t>pohadky.html</a:t>
            </a:r>
            <a:endParaRPr lang="cs-CZ" dirty="0" smtClean="0"/>
          </a:p>
          <a:p>
            <a:r>
              <a:rPr lang="cs-CZ" u="sng" dirty="0" smtClean="0">
                <a:hlinkClick r:id="rId7"/>
              </a:rPr>
              <a:t>http://selamelka.bloguje.cz/652576-nalada.php</a:t>
            </a:r>
            <a:endParaRPr lang="cs-CZ" dirty="0" smtClean="0"/>
          </a:p>
          <a:p>
            <a:r>
              <a:rPr lang="cs-CZ" u="sng" dirty="0" smtClean="0">
                <a:hlinkClick r:id="rId8"/>
              </a:rPr>
              <a:t>http://www.</a:t>
            </a:r>
            <a:r>
              <a:rPr lang="cs-CZ" u="sng" dirty="0" err="1" smtClean="0">
                <a:hlinkClick r:id="rId8"/>
              </a:rPr>
              <a:t>darkandlight.estranky.cz</a:t>
            </a:r>
            <a:r>
              <a:rPr lang="cs-CZ" u="sng" dirty="0" smtClean="0">
                <a:hlinkClick r:id="rId8"/>
              </a:rPr>
              <a:t>/fotoalbum/</a:t>
            </a:r>
            <a:r>
              <a:rPr lang="cs-CZ" u="sng" dirty="0" err="1" smtClean="0">
                <a:hlinkClick r:id="rId8"/>
              </a:rPr>
              <a:t>zviratka</a:t>
            </a:r>
            <a:r>
              <a:rPr lang="cs-CZ" u="sng" dirty="0" smtClean="0">
                <a:hlinkClick r:id="rId8"/>
              </a:rPr>
              <a:t>/</a:t>
            </a:r>
            <a:r>
              <a:rPr lang="cs-CZ" u="sng" dirty="0" err="1" smtClean="0">
                <a:hlinkClick r:id="rId8"/>
              </a:rPr>
              <a:t>ruzni</a:t>
            </a:r>
            <a:r>
              <a:rPr lang="cs-CZ" u="sng" dirty="0" smtClean="0">
                <a:hlinkClick r:id="rId8"/>
              </a:rPr>
              <a:t>/rychle-rychle-</a:t>
            </a:r>
            <a:r>
              <a:rPr lang="cs-CZ" u="sng" dirty="0" err="1" smtClean="0">
                <a:hlinkClick r:id="rId8"/>
              </a:rPr>
              <a:t>utikej.html</a:t>
            </a:r>
            <a:endParaRPr lang="cs-CZ" dirty="0" smtClean="0"/>
          </a:p>
          <a:p>
            <a:r>
              <a:rPr lang="cs-CZ" u="sng" dirty="0" smtClean="0">
                <a:hlinkClick r:id="rId9"/>
              </a:rPr>
              <a:t>http://www.moje-rodina.</a:t>
            </a:r>
            <a:r>
              <a:rPr lang="cs-CZ" u="sng" dirty="0" err="1" smtClean="0">
                <a:hlinkClick r:id="rId9"/>
              </a:rPr>
              <a:t>cz</a:t>
            </a:r>
            <a:r>
              <a:rPr lang="cs-CZ" u="sng" dirty="0" smtClean="0">
                <a:hlinkClick r:id="rId9"/>
              </a:rPr>
              <a:t>/</a:t>
            </a:r>
            <a:r>
              <a:rPr lang="cs-CZ" u="sng" dirty="0" err="1" smtClean="0">
                <a:hlinkClick r:id="rId9"/>
              </a:rPr>
              <a:t>spolecnost</a:t>
            </a:r>
            <a:r>
              <a:rPr lang="cs-CZ" u="sng" dirty="0" smtClean="0">
                <a:hlinkClick r:id="rId9"/>
              </a:rPr>
              <a:t>/</a:t>
            </a:r>
            <a:r>
              <a:rPr lang="cs-CZ" u="sng" dirty="0" err="1" smtClean="0">
                <a:hlinkClick r:id="rId9"/>
              </a:rPr>
              <a:t>ewa</a:t>
            </a:r>
            <a:r>
              <a:rPr lang="cs-CZ" u="sng" dirty="0" smtClean="0">
                <a:hlinkClick r:id="rId9"/>
              </a:rPr>
              <a:t>-</a:t>
            </a:r>
            <a:r>
              <a:rPr lang="cs-CZ" u="sng" dirty="0" err="1" smtClean="0">
                <a:hlinkClick r:id="rId9"/>
              </a:rPr>
              <a:t>cte</a:t>
            </a:r>
            <a:r>
              <a:rPr lang="cs-CZ" u="sng" dirty="0" smtClean="0">
                <a:hlinkClick r:id="rId9"/>
              </a:rPr>
              <a:t>-</a:t>
            </a:r>
            <a:r>
              <a:rPr lang="cs-CZ" u="sng" dirty="0" err="1" smtClean="0">
                <a:hlinkClick r:id="rId9"/>
              </a:rPr>
              <a:t>detem</a:t>
            </a:r>
            <a:endParaRPr lang="cs-CZ" dirty="0" smtClean="0"/>
          </a:p>
          <a:p>
            <a:r>
              <a:rPr lang="cs-CZ" u="sng" dirty="0" smtClean="0">
                <a:hlinkClick r:id="rId10"/>
              </a:rPr>
              <a:t>http://www.</a:t>
            </a:r>
            <a:r>
              <a:rPr lang="cs-CZ" u="sng" dirty="0" err="1" smtClean="0">
                <a:hlinkClick r:id="rId10"/>
              </a:rPr>
              <a:t>stiefel</a:t>
            </a:r>
            <a:r>
              <a:rPr lang="cs-CZ" u="sng" dirty="0" smtClean="0">
                <a:hlinkClick r:id="rId10"/>
              </a:rPr>
              <a:t>-</a:t>
            </a:r>
            <a:r>
              <a:rPr lang="cs-CZ" u="sng" dirty="0" err="1" smtClean="0">
                <a:hlinkClick r:id="rId10"/>
              </a:rPr>
              <a:t>eurocart.cz</a:t>
            </a:r>
            <a:r>
              <a:rPr lang="cs-CZ" u="sng" dirty="0" smtClean="0">
                <a:hlinkClick r:id="rId10"/>
              </a:rPr>
              <a:t>/</a:t>
            </a:r>
            <a:r>
              <a:rPr lang="cs-CZ" u="sng" dirty="0" err="1" smtClean="0">
                <a:hlinkClick r:id="rId10"/>
              </a:rPr>
              <a:t>info.php</a:t>
            </a:r>
            <a:r>
              <a:rPr lang="cs-CZ" u="sng" dirty="0" smtClean="0">
                <a:hlinkClick r:id="rId10"/>
              </a:rPr>
              <a:t>?</a:t>
            </a:r>
            <a:r>
              <a:rPr lang="cs-CZ" u="sng" dirty="0" err="1" smtClean="0">
                <a:hlinkClick r:id="rId10"/>
              </a:rPr>
              <a:t>product</a:t>
            </a:r>
            <a:r>
              <a:rPr lang="cs-CZ" u="sng" dirty="0" smtClean="0">
                <a:hlinkClick r:id="rId10"/>
              </a:rPr>
              <a:t>=abeceda-</a:t>
            </a:r>
            <a:r>
              <a:rPr lang="cs-CZ" u="sng" dirty="0" err="1" smtClean="0">
                <a:hlinkClick r:id="rId10"/>
              </a:rPr>
              <a:t>tiskaci</a:t>
            </a:r>
            <a:r>
              <a:rPr lang="cs-CZ" u="sng" dirty="0" smtClean="0">
                <a:hlinkClick r:id="rId10"/>
              </a:rPr>
              <a:t>-a-</a:t>
            </a:r>
            <a:r>
              <a:rPr lang="cs-CZ" u="sng" dirty="0" err="1" smtClean="0">
                <a:hlinkClick r:id="rId10"/>
              </a:rPr>
              <a:t>psaci</a:t>
            </a:r>
            <a:r>
              <a:rPr lang="cs-CZ" u="sng" dirty="0" smtClean="0">
                <a:hlinkClick r:id="rId10"/>
              </a:rPr>
              <a:t>-</a:t>
            </a:r>
            <a:r>
              <a:rPr lang="cs-CZ" u="sng" dirty="0" err="1" smtClean="0">
                <a:hlinkClick r:id="rId10"/>
              </a:rPr>
              <a:t>pismena</a:t>
            </a:r>
            <a:r>
              <a:rPr lang="cs-CZ" u="sng" dirty="0" smtClean="0">
                <a:hlinkClick r:id="rId10"/>
              </a:rPr>
              <a:t>&amp;i=92</a:t>
            </a:r>
            <a:endParaRPr lang="cs-CZ" dirty="0" smtClean="0"/>
          </a:p>
          <a:p>
            <a:endParaRPr lang="cs-CZ" smtClean="0"/>
          </a:p>
          <a:p>
            <a:pPr>
              <a:buNone/>
            </a:pP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Arkýř">
  <a:themeElements>
    <a:clrScheme name="Arkýř">
      <a:dk1>
        <a:sysClr val="windowText" lastClr="000000"/>
      </a:dk1>
      <a:lt1>
        <a:sysClr val="window" lastClr="FFFFFF"/>
      </a:lt1>
      <a:dk2>
        <a:srgbClr val="575F6D"/>
      </a:dk2>
      <a:lt2>
        <a:srgbClr val="FFF39D"/>
      </a:lt2>
      <a:accent1>
        <a:srgbClr val="FE8637"/>
      </a:accent1>
      <a:accent2>
        <a:srgbClr val="7598D9"/>
      </a:accent2>
      <a:accent3>
        <a:srgbClr val="B32C16"/>
      </a:accent3>
      <a:accent4>
        <a:srgbClr val="F5CD2D"/>
      </a:accent4>
      <a:accent5>
        <a:srgbClr val="AEBAD5"/>
      </a:accent5>
      <a:accent6>
        <a:srgbClr val="777C84"/>
      </a:accent6>
      <a:hlink>
        <a:srgbClr val="D2611C"/>
      </a:hlink>
      <a:folHlink>
        <a:srgbClr val="3B435B"/>
      </a:folHlink>
    </a:clrScheme>
    <a:fontScheme name="Arkýř">
      <a:majorFont>
        <a:latin typeface="Century Schoolbook"/>
        <a:ea typeface=""/>
        <a:cs typeface=""/>
        <a:font script="Jpan" typeface="ＭＳ Ｐ明朝"/>
        <a:font script="Hang" typeface="휴먼매직체"/>
        <a:font script="Hans" typeface="华文楷体"/>
        <a:font script="Hant" typeface="新細明體"/>
        <a:font script="Arab" typeface="Times New Roman"/>
        <a:font script="Hebr" typeface="Times New Roman"/>
        <a:font script="Thai" typeface="Kodchiang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entury Schoolbook"/>
        <a:ea typeface=""/>
        <a:cs typeface=""/>
        <a:font script="Jpan" typeface="ＭＳ Ｐ明朝"/>
        <a:font script="Hang" typeface="휴먼매직체"/>
        <a:font script="Hans" typeface="宋体"/>
        <a:font script="Hant" typeface="新細明體"/>
        <a:font script="Arab" typeface="Times New Roman"/>
        <a:font script="Hebr" typeface="Times New Roman"/>
        <a:font script="Thai" typeface="Kodchiang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Arkýř">
      <a:fillStyleLst>
        <a:solidFill>
          <a:schemeClr val="phClr"/>
        </a:solidFill>
        <a:gradFill rotWithShape="1">
          <a:gsLst>
            <a:gs pos="0">
              <a:schemeClr val="phClr">
                <a:tint val="35000"/>
                <a:satMod val="260000"/>
              </a:schemeClr>
            </a:gs>
            <a:gs pos="30000">
              <a:schemeClr val="phClr">
                <a:tint val="38000"/>
                <a:satMod val="260000"/>
              </a:schemeClr>
            </a:gs>
            <a:gs pos="75000">
              <a:schemeClr val="phClr">
                <a:tint val="55000"/>
                <a:satMod val="255000"/>
              </a:schemeClr>
            </a:gs>
            <a:gs pos="100000">
              <a:schemeClr val="phClr">
                <a:tint val="70000"/>
                <a:satMod val="255000"/>
              </a:schemeClr>
            </a:gs>
          </a:gsLst>
          <a:path path="circle">
            <a:fillToRect l="5000" t="100000" r="120000" b="10000"/>
          </a:path>
        </a:gradFill>
        <a:gradFill rotWithShape="1">
          <a:gsLst>
            <a:gs pos="0">
              <a:schemeClr val="phClr">
                <a:shade val="63000"/>
                <a:satMod val="165000"/>
              </a:schemeClr>
            </a:gs>
            <a:gs pos="30000">
              <a:schemeClr val="phClr">
                <a:shade val="58000"/>
                <a:satMod val="165000"/>
              </a:schemeClr>
            </a:gs>
            <a:gs pos="75000">
              <a:schemeClr val="phClr">
                <a:shade val="30000"/>
                <a:satMod val="175000"/>
              </a:schemeClr>
            </a:gs>
            <a:gs pos="100000">
              <a:schemeClr val="phClr">
                <a:shade val="15000"/>
                <a:satMod val="175000"/>
              </a:schemeClr>
            </a:gs>
          </a:gsLst>
          <a:path path="circle">
            <a:fillToRect l="5000" t="100000" r="120000" b="10000"/>
          </a:path>
        </a:gradFill>
      </a:fillStyleLst>
      <a:lnStyleLst>
        <a:ln w="12700" cap="flat" cmpd="sng" algn="ctr">
          <a:solidFill>
            <a:schemeClr val="phClr">
              <a:shade val="70000"/>
              <a:satMod val="15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4925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0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50800" dist="20000" dir="5400000" rotWithShape="0">
              <a:srgbClr val="000000">
                <a:alpha val="42000"/>
              </a:srgbClr>
            </a:outerShdw>
          </a:effectLst>
        </a:effectStyle>
        <a:effectStyle>
          <a:effectLst>
            <a:outerShdw blurRad="50800" dist="20000" dir="5400000" rotWithShape="0">
              <a:srgbClr val="000000">
                <a:alpha val="4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0"/>
            </a:lightRig>
          </a:scene3d>
          <a:sp3d>
            <a:bevelT w="47625" h="69850"/>
            <a:contourClr>
              <a:schemeClr val="lt1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58000"/>
                <a:satMod val="125000"/>
              </a:schemeClr>
            </a:gs>
            <a:gs pos="40000">
              <a:schemeClr val="phClr">
                <a:tint val="90000"/>
                <a:shade val="90000"/>
                <a:satMod val="120000"/>
              </a:schemeClr>
            </a:gs>
            <a:gs pos="100000">
              <a:schemeClr val="phClr">
                <a:tint val="50000"/>
              </a:schemeClr>
            </a:gs>
          </a:gsLst>
          <a:lin ang="16200000" scaled="1"/>
        </a:gradFill>
        <a:blipFill>
          <a:blip xmlns:r="http://schemas.openxmlformats.org/officeDocument/2006/relationships" r:embed="rId1">
            <a:duotone>
              <a:schemeClr val="phClr">
                <a:shade val="80000"/>
              </a:schemeClr>
              <a:schemeClr val="phClr">
                <a:tint val="91000"/>
              </a:schemeClr>
            </a:duotone>
          </a:blip>
          <a:tile tx="0" ty="0" sx="40000" sy="50000" flip="y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Oriel</Template>
  <TotalTime>36</TotalTime>
  <Words>141</Words>
  <Application>Microsoft Office PowerPoint</Application>
  <PresentationFormat>Předvádění na obrazovce (4:3)</PresentationFormat>
  <Paragraphs>46</Paragraphs>
  <Slides>11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11</vt:i4>
      </vt:variant>
    </vt:vector>
  </HeadingPairs>
  <TitlesOfParts>
    <vt:vector size="12" baseType="lpstr">
      <vt:lpstr>Arkýř</vt:lpstr>
      <vt:lpstr>Snímek 1</vt:lpstr>
      <vt:lpstr>Snímek 2</vt:lpstr>
      <vt:lpstr>Písmen je tolik a já jsem sám </vt:lpstr>
      <vt:lpstr>Některá neznám, jiná znám </vt:lpstr>
      <vt:lpstr>Všechna se smíchala v knížce dohromady </vt:lpstr>
      <vt:lpstr>Umíš už číst                Co píšou tady </vt:lpstr>
      <vt:lpstr>Venku je hezky                Běž si hrát   </vt:lpstr>
      <vt:lpstr>Utíkej rychle               Poslechnu rád </vt:lpstr>
      <vt:lpstr>Vidíš, co čtení znamená</vt:lpstr>
      <vt:lpstr>Kéž všichni znáte ta písmena </vt:lpstr>
      <vt:lpstr>Zdroje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Druhy vět</dc:title>
  <dc:creator>Rozalie</dc:creator>
  <cp:lastModifiedBy>Rozalie</cp:lastModifiedBy>
  <cp:revision>8</cp:revision>
  <dcterms:created xsi:type="dcterms:W3CDTF">2010-10-29T21:42:51Z</dcterms:created>
  <dcterms:modified xsi:type="dcterms:W3CDTF">2012-01-02T07:22:00Z</dcterms:modified>
</cp:coreProperties>
</file>