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0BA9-D51A-4A1C-B391-90172C577891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364AD04-37C0-4C77-B6DF-E7EB570FC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0BA9-D51A-4A1C-B391-90172C577891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364AD04-37C0-4C77-B6DF-E7EB570FC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0BA9-D51A-4A1C-B391-90172C577891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364AD04-37C0-4C77-B6DF-E7EB570FC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E3E0BA9-D51A-4A1C-B391-90172C577891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4AD04-37C0-4C77-B6DF-E7EB570FC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0BA9-D51A-4A1C-B391-90172C577891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364AD04-37C0-4C77-B6DF-E7EB570FC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0BA9-D51A-4A1C-B391-90172C577891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364AD04-37C0-4C77-B6DF-E7EB570FCB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0BA9-D51A-4A1C-B391-90172C577891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364AD04-37C0-4C77-B6DF-E7EB570FCB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364AD04-37C0-4C77-B6DF-E7EB570FC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0BA9-D51A-4A1C-B391-90172C577891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364AD04-37C0-4C77-B6DF-E7EB570FC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E3E0BA9-D51A-4A1C-B391-90172C577891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0BA9-D51A-4A1C-B391-90172C577891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4AD04-37C0-4C77-B6DF-E7EB570FCB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364AD04-37C0-4C77-B6DF-E7EB570FC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0BA9-D51A-4A1C-B391-90172C577891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E3E0BA9-D51A-4A1C-B391-90172C577891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364AD04-37C0-4C77-B6DF-E7EB570FCB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technet.idnes.cz/google-chrome-predbehl-ie-internet-explorer-fzt-/sw_internet.aspx?c=A120521_150519_sw_internet_pka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351088" y="331788"/>
          <a:ext cx="4489450" cy="6235700"/>
        </p:xfrm>
        <a:graphic>
          <a:graphicData uri="http://schemas.openxmlformats.org/presentationml/2006/ole">
            <p:oleObj spid="_x0000_s1026" name="Dokument" r:id="rId3" imgW="5889940" imgH="8225057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996952"/>
            <a:ext cx="7272808" cy="139256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webový prohlížeč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692696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dirty="0" smtClean="0"/>
              <a:t>Informatika</a:t>
            </a:r>
            <a:endParaRPr lang="cs-CZ" sz="8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4797152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ISŠ Semily</a:t>
            </a:r>
          </a:p>
          <a:p>
            <a:endParaRPr lang="cs-CZ" dirty="0" smtClean="0"/>
          </a:p>
          <a:p>
            <a:r>
              <a:rPr lang="cs-CZ" dirty="0" smtClean="0"/>
              <a:t>Zpracoval: 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Datum: 3.září 2012</a:t>
            </a:r>
            <a:endParaRPr lang="cs-CZ" dirty="0"/>
          </a:p>
        </p:txBody>
      </p:sp>
    </p:spTree>
  </p:cSld>
  <p:clrMapOvr>
    <a:masterClrMapping/>
  </p:clrMapOvr>
  <p:transition spd="med">
    <p:split orient="vert"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547664" y="3933056"/>
            <a:ext cx="6480174" cy="1673225"/>
          </a:xfrm>
        </p:spPr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dirty="0" smtClean="0"/>
              <a:t> Historie a význam</a:t>
            </a:r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 prohlížeče</a:t>
            </a:r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 porovnání</a:t>
            </a:r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 možnosti a nastavení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Obsah</a:t>
            </a:r>
            <a:endParaRPr lang="cs-CZ" dirty="0"/>
          </a:p>
        </p:txBody>
      </p:sp>
    </p:spTree>
  </p:cSld>
  <p:clrMapOvr>
    <a:masterClrMapping/>
  </p:clrMapOvr>
  <p:transition spd="med">
    <p:split orient="vert"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a význam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16832"/>
            <a:ext cx="8503920" cy="26220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1990 – prohlížeč </a:t>
            </a:r>
            <a:r>
              <a:rPr lang="cs-CZ" sz="2400" dirty="0" err="1" smtClean="0"/>
              <a:t>WorldWideWeb</a:t>
            </a:r>
            <a:r>
              <a:rPr lang="cs-CZ" sz="2400" dirty="0" smtClean="0"/>
              <a:t> na principu </a:t>
            </a:r>
            <a:r>
              <a:rPr lang="cs-CZ" sz="2400" dirty="0" err="1" smtClean="0"/>
              <a:t>NeXTcube</a:t>
            </a:r>
            <a:r>
              <a:rPr lang="cs-CZ" sz="2400" dirty="0" smtClean="0"/>
              <a:t> (první </a:t>
            </a:r>
            <a:r>
              <a:rPr lang="cs-CZ" sz="2400" dirty="0" err="1" smtClean="0"/>
              <a:t>webserver</a:t>
            </a:r>
            <a:r>
              <a:rPr lang="cs-CZ" sz="2400" dirty="0" smtClean="0"/>
              <a:t> na světě) </a:t>
            </a:r>
          </a:p>
          <a:p>
            <a:r>
              <a:rPr lang="cs-CZ" sz="2400" dirty="0" smtClean="0"/>
              <a:t>1993 – MOSAIC</a:t>
            </a:r>
          </a:p>
          <a:p>
            <a:r>
              <a:rPr lang="cs-CZ" sz="2400" dirty="0" smtClean="0"/>
              <a:t>1994 – </a:t>
            </a:r>
            <a:r>
              <a:rPr lang="cs-CZ" sz="2400" dirty="0" err="1" smtClean="0"/>
              <a:t>Netscape</a:t>
            </a:r>
            <a:r>
              <a:rPr lang="cs-CZ" sz="2400" dirty="0" smtClean="0"/>
              <a:t> </a:t>
            </a:r>
            <a:r>
              <a:rPr lang="cs-CZ" sz="2400" dirty="0" err="1" smtClean="0"/>
              <a:t>Navigator</a:t>
            </a:r>
            <a:endParaRPr lang="cs-CZ" sz="2400" dirty="0" smtClean="0"/>
          </a:p>
          <a:p>
            <a:r>
              <a:rPr lang="cs-CZ" sz="2400" dirty="0" smtClean="0"/>
              <a:t>1995 – Internet Explorer</a:t>
            </a:r>
          </a:p>
          <a:p>
            <a:endParaRPr lang="cs-CZ" sz="24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55776" y="4869160"/>
            <a:ext cx="6192688" cy="1440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Počítačový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program sloužící k prohlížení webových stránek s textem nebo grafikou. Pro prohlížení aktivních prvků třeba rozšířit o doplňkové moduly.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 descr="C:\Users\rutkovskyv\AppData\Local\Microsoft\Windows\Temporary Internet Files\Content.IE5\USC0YLLB\MC9003010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78092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14400"/>
            <a:ext cx="2592288" cy="990600"/>
          </a:xfrm>
        </p:spPr>
        <p:txBody>
          <a:bodyPr/>
          <a:lstStyle/>
          <a:p>
            <a:r>
              <a:rPr lang="cs-CZ" sz="3200" dirty="0" smtClean="0"/>
              <a:t>Prohlížeče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>
              <a:buClr>
                <a:schemeClr val="bg1"/>
              </a:buClr>
              <a:buFont typeface="Courier New" pitchFamily="49" charset="0"/>
              <a:buChar char="o"/>
            </a:pPr>
            <a:r>
              <a:rPr lang="cs-CZ" dirty="0" smtClean="0"/>
              <a:t> Internet Explorer</a:t>
            </a:r>
          </a:p>
          <a:p>
            <a:pPr>
              <a:buClr>
                <a:schemeClr val="bg1"/>
              </a:buClr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Google</a:t>
            </a:r>
            <a:r>
              <a:rPr lang="cs-CZ" dirty="0" smtClean="0"/>
              <a:t> Chrome</a:t>
            </a:r>
          </a:p>
          <a:p>
            <a:pPr>
              <a:buClr>
                <a:schemeClr val="bg1"/>
              </a:buClr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Firefox</a:t>
            </a:r>
            <a:endParaRPr lang="cs-CZ" dirty="0" smtClean="0"/>
          </a:p>
          <a:p>
            <a:pPr>
              <a:buClr>
                <a:schemeClr val="bg1"/>
              </a:buClr>
              <a:buFont typeface="Courier New" pitchFamily="49" charset="0"/>
              <a:buChar char="o"/>
            </a:pPr>
            <a:r>
              <a:rPr lang="cs-CZ" dirty="0" smtClean="0"/>
              <a:t> Opera</a:t>
            </a:r>
          </a:p>
          <a:p>
            <a:pPr>
              <a:buClr>
                <a:schemeClr val="bg1"/>
              </a:buClr>
              <a:buFont typeface="Courier New" pitchFamily="49" charset="0"/>
              <a:buChar char="o"/>
            </a:pPr>
            <a:r>
              <a:rPr lang="cs-CZ" dirty="0" smtClean="0"/>
              <a:t> Safari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124200" y="2204864"/>
            <a:ext cx="5638800" cy="1800200"/>
          </a:xfrm>
        </p:spPr>
        <p:txBody>
          <a:bodyPr/>
          <a:lstStyle/>
          <a:p>
            <a:pPr algn="ctr"/>
            <a:r>
              <a:rPr lang="cs-CZ" dirty="0" smtClean="0">
                <a:hlinkClick r:id="rId2"/>
              </a:rPr>
              <a:t>Webové prohlížeče </a:t>
            </a:r>
            <a:r>
              <a:rPr lang="cs-CZ" dirty="0" smtClean="0">
                <a:sym typeface="Wingdings" pitchFamily="2" charset="2"/>
                <a:hlinkClick r:id="rId2"/>
              </a:rPr>
              <a:t></a:t>
            </a:r>
            <a:endParaRPr lang="cs-CZ" dirty="0"/>
          </a:p>
        </p:txBody>
      </p:sp>
    </p:spTree>
  </p:cSld>
  <p:clrMapOvr>
    <a:masterClrMapping/>
  </p:clrMapOvr>
  <p:transition spd="med">
    <p:split orient="vert"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Porovnání prohlížečů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492896"/>
            <a:ext cx="18002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Vyžívání v </a:t>
            </a:r>
            <a:r>
              <a:rPr lang="en-US" dirty="0" smtClean="0"/>
              <a:t>%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1628800"/>
            <a:ext cx="48245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Nejuniverzálnější prohlížeče: </a:t>
            </a:r>
            <a:br>
              <a:rPr lang="cs-CZ" sz="1200" b="1" dirty="0" smtClean="0"/>
            </a:br>
            <a:r>
              <a:rPr lang="cs-CZ" sz="1200" b="1" dirty="0" smtClean="0"/>
              <a:t>	</a:t>
            </a:r>
            <a:r>
              <a:rPr lang="cs-CZ" sz="1200" dirty="0" err="1" smtClean="0"/>
              <a:t>Firefox</a:t>
            </a:r>
            <a:r>
              <a:rPr lang="cs-CZ" sz="1200" dirty="0" smtClean="0"/>
              <a:t>, Opera, Internet Explorer</a:t>
            </a:r>
            <a:br>
              <a:rPr lang="cs-CZ" sz="1200" dirty="0" smtClean="0"/>
            </a:br>
            <a:endParaRPr lang="cs-CZ" sz="1200" dirty="0" smtClean="0"/>
          </a:p>
          <a:p>
            <a:r>
              <a:rPr lang="cs-CZ" sz="1200" b="1" dirty="0" smtClean="0"/>
              <a:t>Nejrychlejší prohlížeče:</a:t>
            </a:r>
            <a:r>
              <a:rPr lang="cs-CZ" sz="1200" dirty="0" smtClean="0"/>
              <a:t>  </a:t>
            </a:r>
            <a:br>
              <a:rPr lang="cs-CZ" sz="1200" dirty="0" smtClean="0"/>
            </a:br>
            <a:r>
              <a:rPr lang="cs-CZ" sz="1200" dirty="0" smtClean="0"/>
              <a:t>	</a:t>
            </a:r>
            <a:r>
              <a:rPr lang="cs-CZ" sz="1200" dirty="0" err="1" smtClean="0"/>
              <a:t>Google</a:t>
            </a:r>
            <a:r>
              <a:rPr lang="cs-CZ" sz="1200" dirty="0" smtClean="0"/>
              <a:t> Chrome, </a:t>
            </a:r>
            <a:r>
              <a:rPr lang="cs-CZ" sz="1200" dirty="0" err="1" smtClean="0"/>
              <a:t>Firefox</a:t>
            </a:r>
            <a:r>
              <a:rPr lang="cs-CZ" sz="1200" dirty="0" smtClean="0"/>
              <a:t>, Opera a Safari</a:t>
            </a:r>
            <a:br>
              <a:rPr lang="cs-CZ" sz="1200" dirty="0" smtClean="0"/>
            </a:br>
            <a:endParaRPr lang="cs-CZ" sz="1200" dirty="0" smtClean="0"/>
          </a:p>
          <a:p>
            <a:r>
              <a:rPr lang="cs-CZ" sz="1200" b="1" dirty="0" smtClean="0"/>
              <a:t>Prohlížeč pro experty a nadšence: </a:t>
            </a:r>
            <a:br>
              <a:rPr lang="cs-CZ" sz="1200" b="1" dirty="0" smtClean="0"/>
            </a:br>
            <a:r>
              <a:rPr lang="cs-CZ" sz="1200" b="1" dirty="0" smtClean="0"/>
              <a:t>	</a:t>
            </a:r>
            <a:r>
              <a:rPr lang="cs-CZ" sz="1200" dirty="0" smtClean="0"/>
              <a:t>Opera, </a:t>
            </a:r>
            <a:r>
              <a:rPr lang="cs-CZ" sz="1200" dirty="0" err="1" smtClean="0"/>
              <a:t>Firefox</a:t>
            </a:r>
            <a:r>
              <a:rPr lang="cs-CZ" sz="1200" dirty="0" smtClean="0"/>
              <a:t> nebo </a:t>
            </a:r>
            <a:r>
              <a:rPr lang="cs-CZ" sz="1200" dirty="0" err="1" smtClean="0"/>
              <a:t>Flock</a:t>
            </a:r>
            <a:r>
              <a:rPr lang="cs-CZ" sz="1200" dirty="0" smtClean="0"/>
              <a:t>, </a:t>
            </a:r>
            <a:r>
              <a:rPr lang="cs-CZ" sz="1200" dirty="0" err="1" smtClean="0"/>
              <a:t>Google</a:t>
            </a:r>
            <a:r>
              <a:rPr lang="cs-CZ" sz="1200" dirty="0" smtClean="0"/>
              <a:t> Chrome</a:t>
            </a:r>
            <a:br>
              <a:rPr lang="cs-CZ" sz="1200" dirty="0" smtClean="0"/>
            </a:br>
            <a:endParaRPr lang="cs-CZ" sz="1200" dirty="0" smtClean="0"/>
          </a:p>
          <a:p>
            <a:r>
              <a:rPr lang="cs-CZ" sz="1200" b="1" dirty="0" smtClean="0"/>
              <a:t>Prohlížeč pro běžné použití: </a:t>
            </a:r>
            <a:br>
              <a:rPr lang="cs-CZ" sz="1200" b="1" dirty="0" smtClean="0"/>
            </a:br>
            <a:r>
              <a:rPr lang="cs-CZ" sz="1200" b="1" dirty="0" smtClean="0"/>
              <a:t>	</a:t>
            </a:r>
            <a:r>
              <a:rPr lang="cs-CZ" sz="1200" dirty="0" err="1" smtClean="0"/>
              <a:t>Firefox</a:t>
            </a:r>
            <a:r>
              <a:rPr lang="cs-CZ" sz="1200" dirty="0" smtClean="0"/>
              <a:t>, Internet Explorer, </a:t>
            </a:r>
            <a:r>
              <a:rPr lang="cs-CZ" sz="1200" dirty="0" err="1" smtClean="0"/>
              <a:t>Google</a:t>
            </a:r>
            <a:r>
              <a:rPr lang="cs-CZ" sz="1200" dirty="0" smtClean="0"/>
              <a:t> Chrome</a:t>
            </a:r>
          </a:p>
          <a:p>
            <a:endParaRPr lang="cs-CZ" sz="1200" dirty="0"/>
          </a:p>
        </p:txBody>
      </p:sp>
      <p:pic>
        <p:nvPicPr>
          <p:cNvPr id="2050" name="Picture 2" descr="C:\Program Files (x86)\Microsoft Office\MEDIA\CAGCAT10\j0300520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365104"/>
            <a:ext cx="952500" cy="819150"/>
          </a:xfrm>
          <a:prstGeom prst="rect">
            <a:avLst/>
          </a:prstGeom>
          <a:noFill/>
        </p:spPr>
      </p:pic>
      <p:pic>
        <p:nvPicPr>
          <p:cNvPr id="2051" name="Picture 3" descr="C:\Users\rutkovskyv\AppData\Local\Microsoft\Windows\Temporary Internet Files\Content.IE5\5S7U0GTM\MP9003900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140968"/>
            <a:ext cx="3024336" cy="21573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>
    <p:split orient="vert"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Možnosti a nastavení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Zvětšení textu.</a:t>
            </a:r>
            <a:br>
              <a:rPr lang="cs-CZ" dirty="0" smtClean="0"/>
            </a:br>
            <a:endParaRPr lang="cs-CZ" dirty="0" smtClean="0"/>
          </a:p>
          <a:p>
            <a:pPr algn="ctr"/>
            <a:r>
              <a:rPr lang="cs-CZ" dirty="0" smtClean="0"/>
              <a:t>Zvětšení celé stránky.</a:t>
            </a:r>
          </a:p>
          <a:p>
            <a:pPr algn="r"/>
            <a:r>
              <a:rPr lang="cs-CZ" dirty="0" smtClean="0"/>
              <a:t>Filtry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Tisk stránky/části textu</a:t>
            </a:r>
            <a:br>
              <a:rPr lang="cs-CZ" dirty="0" smtClean="0"/>
            </a:br>
            <a:endParaRPr lang="cs-CZ" dirty="0" smtClean="0"/>
          </a:p>
          <a:p>
            <a:pPr algn="r"/>
            <a:r>
              <a:rPr lang="cs-CZ" dirty="0" smtClean="0"/>
              <a:t>Historie</a:t>
            </a:r>
            <a:br>
              <a:rPr lang="cs-CZ" dirty="0" smtClean="0"/>
            </a:br>
            <a:endParaRPr lang="cs-CZ" dirty="0" smtClean="0"/>
          </a:p>
          <a:p>
            <a:pPr algn="ctr"/>
            <a:r>
              <a:rPr lang="cs-CZ" dirty="0" smtClean="0"/>
              <a:t>Oblíbené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Doinstalace</a:t>
            </a:r>
            <a:r>
              <a:rPr lang="cs-CZ" dirty="0" smtClean="0"/>
              <a:t> </a:t>
            </a:r>
            <a:r>
              <a:rPr lang="cs-CZ" dirty="0" err="1" smtClean="0"/>
              <a:t>plug</a:t>
            </a:r>
            <a:r>
              <a:rPr lang="cs-CZ" dirty="0" smtClean="0"/>
              <a:t>-</a:t>
            </a:r>
            <a:r>
              <a:rPr lang="cs-CZ" dirty="0" err="1" smtClean="0"/>
              <a:t>inů</a:t>
            </a:r>
            <a:r>
              <a:rPr lang="cs-CZ" dirty="0" smtClean="0"/>
              <a:t> a doplňkových modulů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3074" name="Picture 2" descr="C:\Users\rutkovskyv\AppData\Local\Microsoft\Windows\Temporary Internet Files\Content.IE5\F9UA4I2J\MC9002934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284984"/>
            <a:ext cx="1804111" cy="764438"/>
          </a:xfrm>
          <a:prstGeom prst="rect">
            <a:avLst/>
          </a:prstGeom>
          <a:noFill/>
        </p:spPr>
      </p:pic>
      <p:pic>
        <p:nvPicPr>
          <p:cNvPr id="3077" name="Picture 5" descr="C:\Users\rutkovskyv\AppData\Local\Microsoft\Windows\Temporary Internet Files\Content.IE5\0EEKTMHP\MC900359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4221088"/>
            <a:ext cx="1296144" cy="13038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165</TotalTime>
  <Words>106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Administrativní</vt:lpstr>
      <vt:lpstr>Dokument aplikace Microsoft Office Word</vt:lpstr>
      <vt:lpstr>Snímek 1</vt:lpstr>
      <vt:lpstr>Informatika</vt:lpstr>
      <vt:lpstr>Obsah</vt:lpstr>
      <vt:lpstr>Historie a význam </vt:lpstr>
      <vt:lpstr>Prohlížeče</vt:lpstr>
      <vt:lpstr>Porovnání prohlížečů</vt:lpstr>
      <vt:lpstr>Možnosti a nastavení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</dc:title>
  <dc:creator>vita</dc:creator>
  <cp:lastModifiedBy>rutkovskyv</cp:lastModifiedBy>
  <cp:revision>20</cp:revision>
  <dcterms:created xsi:type="dcterms:W3CDTF">2010-12-30T19:28:58Z</dcterms:created>
  <dcterms:modified xsi:type="dcterms:W3CDTF">2013-07-10T06:17:44Z</dcterms:modified>
</cp:coreProperties>
</file>