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6" r:id="rId4"/>
    <p:sldId id="258" r:id="rId5"/>
    <p:sldId id="259" r:id="rId6"/>
    <p:sldId id="257" r:id="rId7"/>
    <p:sldId id="267" r:id="rId8"/>
    <p:sldId id="260" r:id="rId9"/>
    <p:sldId id="266" r:id="rId10"/>
    <p:sldId id="261" r:id="rId11"/>
    <p:sldId id="264" r:id="rId12"/>
    <p:sldId id="262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AAD1B3-EB4E-423E-9D88-DD260423A988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A4F157-65B6-4403-BFA8-926B5D2B1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467066-7B2D-4953-8EE4-271D6694964C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DA352-484A-4C99-9D21-01E32D13F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U9JoFKlaZ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Css0kZXey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U9JoFKlaZ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eCss0kZXey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VY_32_INOVACE_01A_16_TIME CLAUSES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(A1, A2, B1)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6.3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žáky úrovně A2,B1. Časově je koncipován na 30 – 45  minut, podle toho jestli úkol 6 budou dělat žáci na hodině nebo jako domácí úkol. Je vhodné zadat ho jako domácí úkol a nalezené texty písní potom použít pro upevnění učiva a zpestření výuky.</a:t>
            </a:r>
          </a:p>
          <a:p>
            <a:r>
              <a:rPr lang="cs-CZ" sz="1400" dirty="0" smtClean="0">
                <a:latin typeface="Calibri" pitchFamily="34" charset="0"/>
              </a:rPr>
              <a:t>Cílem této prezentace je v interakci se žáky  odvodit pravidla pro tvorbu časových vět v anglickém jazyce.</a:t>
            </a:r>
          </a:p>
          <a:p>
            <a:r>
              <a:rPr lang="cs-CZ" sz="1400" dirty="0" smtClean="0">
                <a:latin typeface="Calibri" pitchFamily="34" charset="0"/>
              </a:rPr>
              <a:t>Slide 4 - 13: Žáci ve skupinách plní jednotlivé úkoly a touto formou se seznamují s gramatikou.</a:t>
            </a:r>
          </a:p>
          <a:p>
            <a:r>
              <a:rPr lang="cs-CZ" sz="1400" dirty="0" smtClean="0">
                <a:latin typeface="Calibri" pitchFamily="34" charset="0"/>
              </a:rPr>
              <a:t>Slide 4: Pracují na interaktivní tabuli, z příkladových vět vyvozují základní zákonitosti časových vět a řešení zaznamenávají digitálním perem.</a:t>
            </a:r>
          </a:p>
          <a:p>
            <a:r>
              <a:rPr lang="cs-CZ" sz="1400" dirty="0" smtClean="0">
                <a:latin typeface="Calibri" pitchFamily="34" charset="0"/>
              </a:rPr>
              <a:t>Slide 5: Žáci provedou shrnutí pravidel a jejich zápis.</a:t>
            </a:r>
          </a:p>
          <a:p>
            <a:r>
              <a:rPr lang="cs-CZ" sz="1400" dirty="0" smtClean="0">
                <a:latin typeface="Calibri" pitchFamily="34" charset="0"/>
              </a:rPr>
              <a:t>Slide 6: Je určen k upevnění poznatků, žáci v online prostředí vyhledají text písně od skupiny Green </a:t>
            </a:r>
            <a:r>
              <a:rPr lang="cs-CZ" sz="1400" dirty="0" err="1" smtClean="0">
                <a:latin typeface="Calibri" pitchFamily="34" charset="0"/>
              </a:rPr>
              <a:t>Day</a:t>
            </a:r>
            <a:r>
              <a:rPr lang="cs-CZ" sz="1400" dirty="0" smtClean="0">
                <a:latin typeface="Calibri" pitchFamily="34" charset="0"/>
              </a:rPr>
              <a:t>, ve kterém se tento gramatický jev vyskytuje. </a:t>
            </a:r>
          </a:p>
          <a:p>
            <a:r>
              <a:rPr lang="cs-CZ" sz="1400" dirty="0" smtClean="0">
                <a:latin typeface="Calibri" pitchFamily="34" charset="0"/>
              </a:rPr>
              <a:t>Slide 8, 10, 12: Procvičování formou opravy chyb, kombinování vět, doplňování správného tvaru sloves. Žáci mohou pracovat digitálním perem na tabuli, správná řešení jsou součástí prezentace (slide 9, 11, 13).  . </a:t>
            </a:r>
          </a:p>
          <a:p>
            <a:r>
              <a:rPr lang="cs-CZ" sz="1400" dirty="0" smtClean="0">
                <a:latin typeface="Calibri" pitchFamily="34" charset="0"/>
              </a:rPr>
              <a:t>Materiál je určen k interaktivní výuce.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86000" y="5229200"/>
            <a:ext cx="457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</a:t>
            </a:r>
          </a:p>
          <a:p>
            <a:endParaRPr lang="cs-CZ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TIME   CLAUSES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323528" y="404664"/>
            <a:ext cx="8820472" cy="62646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sym typeface="Wingdings"/>
              </a:rPr>
              <a:t> </a:t>
            </a:r>
            <a:r>
              <a:rPr lang="cs-CZ" dirty="0" err="1" smtClean="0"/>
              <a:t>Task</a:t>
            </a:r>
            <a:r>
              <a:rPr lang="cs-CZ" dirty="0" smtClean="0"/>
              <a:t> 1: </a:t>
            </a:r>
            <a:r>
              <a:rPr lang="cs-CZ" dirty="0" err="1" smtClean="0"/>
              <a:t>Underline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clauses</a:t>
            </a:r>
            <a:endParaRPr lang="cs-CZ" dirty="0" smtClean="0"/>
          </a:p>
          <a:p>
            <a:pPr>
              <a:buFont typeface="Wingdings"/>
              <a:buChar char="?"/>
            </a:pPr>
            <a:r>
              <a:rPr lang="cs-CZ" dirty="0" err="1" smtClean="0"/>
              <a:t>Task</a:t>
            </a:r>
            <a:r>
              <a:rPr lang="cs-CZ" dirty="0" smtClean="0"/>
              <a:t> 2: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introduce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clauses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err="1" smtClean="0"/>
              <a:t>When</a:t>
            </a:r>
            <a:r>
              <a:rPr lang="cs-CZ" i="1" dirty="0" smtClean="0"/>
              <a:t> I </a:t>
            </a:r>
            <a:r>
              <a:rPr lang="cs-CZ" i="1" dirty="0" err="1" smtClean="0"/>
              <a:t>see</a:t>
            </a:r>
            <a:r>
              <a:rPr lang="cs-CZ" i="1" dirty="0" smtClean="0"/>
              <a:t> John, I </a:t>
            </a:r>
            <a:r>
              <a:rPr lang="cs-CZ" i="1" dirty="0" err="1" smtClean="0"/>
              <a:t>will</a:t>
            </a:r>
            <a:r>
              <a:rPr lang="cs-CZ" i="1" dirty="0" smtClean="0"/>
              <a:t> tell </a:t>
            </a:r>
            <a:r>
              <a:rPr lang="cs-CZ" i="1" dirty="0" err="1" smtClean="0"/>
              <a:t>him</a:t>
            </a:r>
            <a:r>
              <a:rPr lang="cs-CZ" i="1" dirty="0" smtClean="0"/>
              <a:t> </a:t>
            </a:r>
            <a:r>
              <a:rPr lang="cs-CZ" i="1" dirty="0" err="1" smtClean="0"/>
              <a:t>everything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I´</a:t>
            </a:r>
            <a:r>
              <a:rPr lang="cs-CZ" i="1" dirty="0" err="1" smtClean="0"/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buy</a:t>
            </a:r>
            <a:r>
              <a:rPr lang="cs-CZ" i="1" dirty="0" smtClean="0"/>
              <a:t> a </a:t>
            </a:r>
            <a:r>
              <a:rPr lang="cs-CZ" i="1" dirty="0" err="1" smtClean="0"/>
              <a:t>new</a:t>
            </a:r>
            <a:r>
              <a:rPr lang="cs-CZ" i="1" dirty="0" smtClean="0"/>
              <a:t> car as </a:t>
            </a:r>
            <a:r>
              <a:rPr lang="cs-CZ" i="1" dirty="0" err="1" smtClean="0"/>
              <a:t>soon</a:t>
            </a:r>
            <a:r>
              <a:rPr lang="cs-CZ" i="1" dirty="0" smtClean="0"/>
              <a:t> as I </a:t>
            </a:r>
            <a:r>
              <a:rPr lang="cs-CZ" i="1" dirty="0" err="1" smtClean="0"/>
              <a:t>find</a:t>
            </a:r>
            <a:r>
              <a:rPr lang="cs-CZ" i="1" dirty="0" smtClean="0"/>
              <a:t> a </a:t>
            </a:r>
            <a:r>
              <a:rPr lang="cs-CZ" i="1" dirty="0" err="1" smtClean="0"/>
              <a:t>well</a:t>
            </a:r>
            <a:r>
              <a:rPr lang="cs-CZ" i="1" dirty="0" smtClean="0"/>
              <a:t>-</a:t>
            </a:r>
            <a:r>
              <a:rPr lang="cs-CZ" i="1" dirty="0" err="1" smtClean="0"/>
              <a:t>paid</a:t>
            </a:r>
            <a:r>
              <a:rPr lang="cs-CZ" i="1" dirty="0" smtClean="0"/>
              <a:t> </a:t>
            </a:r>
            <a:r>
              <a:rPr lang="cs-CZ" i="1" dirty="0" err="1" smtClean="0"/>
              <a:t>job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eat</a:t>
            </a:r>
            <a:r>
              <a:rPr lang="cs-CZ" i="1" dirty="0" smtClean="0"/>
              <a:t> </a:t>
            </a:r>
            <a:r>
              <a:rPr lang="cs-CZ" i="1" dirty="0" err="1" smtClean="0"/>
              <a:t>after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retires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i="1" dirty="0" smtClean="0"/>
              <a:t>I´d </a:t>
            </a:r>
            <a:r>
              <a:rPr lang="cs-CZ" i="1" dirty="0" err="1" smtClean="0"/>
              <a:t>like</a:t>
            </a:r>
            <a:r>
              <a:rPr lang="cs-CZ" i="1" dirty="0" smtClean="0"/>
              <a:t> to </a:t>
            </a:r>
            <a:r>
              <a:rPr lang="cs-CZ" i="1" dirty="0" err="1" smtClean="0"/>
              <a:t>travel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world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I start a </a:t>
            </a:r>
            <a:r>
              <a:rPr lang="cs-CZ" i="1" dirty="0" err="1" smtClean="0"/>
              <a:t>family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r>
              <a:rPr lang="cs-CZ" i="1" dirty="0" smtClean="0"/>
              <a:t>´t drive a car </a:t>
            </a:r>
            <a:r>
              <a:rPr lang="cs-CZ" i="1" dirty="0" err="1" smtClean="0"/>
              <a:t>until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´re 18.</a:t>
            </a:r>
          </a:p>
          <a:p>
            <a:pPr>
              <a:buNone/>
            </a:pPr>
            <a:r>
              <a:rPr lang="cs-CZ" i="1" dirty="0" err="1" smtClean="0"/>
              <a:t>If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starts</a:t>
            </a:r>
            <a:r>
              <a:rPr lang="cs-CZ" i="1" dirty="0" smtClean="0"/>
              <a:t> </a:t>
            </a:r>
            <a:r>
              <a:rPr lang="cs-CZ" i="1" dirty="0" err="1" smtClean="0"/>
              <a:t>raining</a:t>
            </a:r>
            <a:r>
              <a:rPr lang="cs-CZ" i="1" dirty="0" smtClean="0"/>
              <a:t> </a:t>
            </a:r>
            <a:r>
              <a:rPr lang="cs-CZ" i="1" dirty="0" err="1" smtClean="0"/>
              <a:t>while</a:t>
            </a:r>
            <a:r>
              <a:rPr lang="cs-CZ" i="1" dirty="0" smtClean="0"/>
              <a:t> 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shopping</a:t>
            </a:r>
            <a:r>
              <a:rPr lang="cs-CZ" i="1" dirty="0" smtClean="0"/>
              <a:t>,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pick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in front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shopping</a:t>
            </a:r>
            <a:r>
              <a:rPr lang="cs-CZ" i="1" dirty="0" smtClean="0"/>
              <a:t> </a:t>
            </a:r>
            <a:r>
              <a:rPr lang="cs-CZ" i="1" dirty="0" err="1" smtClean="0"/>
              <a:t>mall</a:t>
            </a:r>
            <a:r>
              <a:rPr lang="cs-CZ" i="1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Task</a:t>
            </a:r>
            <a:r>
              <a:rPr lang="cs-CZ" sz="3200" dirty="0" smtClean="0"/>
              <a:t> 3: </a:t>
            </a:r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rules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_________ __________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 such as </a:t>
            </a:r>
            <a:r>
              <a:rPr lang="cs-CZ" dirty="0" err="1" smtClean="0"/>
              <a:t>when</a:t>
            </a:r>
            <a:r>
              <a:rPr lang="cs-CZ" dirty="0" smtClean="0"/>
              <a:t>, _____, _____, _____ </a:t>
            </a:r>
            <a:r>
              <a:rPr lang="cs-CZ" dirty="0" err="1" smtClean="0"/>
              <a:t>and</a:t>
            </a:r>
            <a:r>
              <a:rPr lang="cs-CZ" dirty="0" smtClean="0"/>
              <a:t> _____ to express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to show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. (I´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do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finished</a:t>
            </a:r>
            <a:r>
              <a:rPr lang="cs-CZ" dirty="0" smtClean="0"/>
              <a:t> my </a:t>
            </a:r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.)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NEVER use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in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clauses</a:t>
            </a:r>
            <a:r>
              <a:rPr lang="cs-CZ" dirty="0" smtClean="0"/>
              <a:t>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/>
              </a:rPr>
              <a:t>Green </a:t>
            </a:r>
            <a:r>
              <a:rPr lang="cs-CZ" dirty="0" err="1" smtClean="0">
                <a:hlinkClick r:id="rId2"/>
              </a:rPr>
              <a:t>Day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ym typeface="Wingdings"/>
              </a:rPr>
              <a:t></a:t>
            </a:r>
            <a:r>
              <a:rPr lang="cs-CZ" dirty="0" err="1" smtClean="0"/>
              <a:t>Task</a:t>
            </a:r>
            <a:r>
              <a:rPr lang="cs-CZ" dirty="0" smtClean="0"/>
              <a:t> 4: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song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Task</a:t>
            </a:r>
            <a:r>
              <a:rPr lang="cs-CZ" dirty="0" smtClean="0"/>
              <a:t> 5: </a:t>
            </a: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similar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Dej mi vědět, až budeš mít peníze.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Zavolej mi, jakmile přistanete.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Nedělej nic, dokud si nebudeš zcela jistá.</a:t>
            </a:r>
          </a:p>
          <a:p>
            <a:endParaRPr lang="cs-CZ" dirty="0"/>
          </a:p>
          <a:p>
            <a:pPr>
              <a:buNone/>
            </a:pPr>
            <a:r>
              <a:rPr lang="cs-CZ" dirty="0" err="1" smtClean="0"/>
              <a:t>Task</a:t>
            </a:r>
            <a:r>
              <a:rPr lang="cs-CZ" dirty="0" smtClean="0"/>
              <a:t> 6: </a:t>
            </a:r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find</a:t>
            </a:r>
            <a:r>
              <a:rPr lang="cs-CZ" dirty="0" smtClean="0"/>
              <a:t> more </a:t>
            </a:r>
            <a:r>
              <a:rPr lang="cs-CZ" dirty="0" err="1" smtClean="0"/>
              <a:t>lyrics</a:t>
            </a:r>
            <a:r>
              <a:rPr lang="cs-CZ" dirty="0" smtClean="0"/>
              <a:t> </a:t>
            </a:r>
            <a:r>
              <a:rPr lang="cs-CZ" dirty="0" err="1" smtClean="0"/>
              <a:t>containing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clauses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SOLUTION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ym typeface="Wingdings"/>
              </a:rPr>
              <a:t></a:t>
            </a:r>
            <a:r>
              <a:rPr lang="cs-CZ" dirty="0" err="1" smtClean="0"/>
              <a:t>Task</a:t>
            </a:r>
            <a:r>
              <a:rPr lang="cs-CZ" dirty="0" smtClean="0"/>
              <a:t> 4: </a:t>
            </a:r>
            <a:r>
              <a:rPr lang="cs-CZ" dirty="0" err="1" smtClean="0"/>
              <a:t>Wake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Task</a:t>
            </a:r>
            <a:r>
              <a:rPr lang="cs-CZ" dirty="0" smtClean="0"/>
              <a:t> 5: </a:t>
            </a: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similar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Let </a:t>
            </a:r>
            <a:r>
              <a:rPr lang="cs-CZ" i="1" dirty="0" err="1" smtClean="0"/>
              <a:t>me</a:t>
            </a:r>
            <a:r>
              <a:rPr lang="cs-CZ" i="1" dirty="0" smtClean="0"/>
              <a:t> </a:t>
            </a:r>
            <a:r>
              <a:rPr lang="cs-CZ" i="1" dirty="0" err="1" smtClean="0"/>
              <a:t>know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money.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Call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 as </a:t>
            </a:r>
            <a:r>
              <a:rPr lang="cs-CZ" i="1" dirty="0" err="1" smtClean="0"/>
              <a:t>soon</a:t>
            </a:r>
            <a:r>
              <a:rPr lang="cs-CZ" i="1" dirty="0" smtClean="0"/>
              <a:t> as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land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Don´t do </a:t>
            </a:r>
            <a:r>
              <a:rPr lang="cs-CZ" i="1" dirty="0" err="1" smtClean="0"/>
              <a:t>anything</a:t>
            </a:r>
            <a:r>
              <a:rPr lang="cs-CZ" i="1" dirty="0" smtClean="0"/>
              <a:t> </a:t>
            </a:r>
            <a:r>
              <a:rPr lang="cs-CZ" i="1" dirty="0" err="1" smtClean="0"/>
              <a:t>until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are 100% </a:t>
            </a:r>
            <a:r>
              <a:rPr lang="cs-CZ" i="1" dirty="0" err="1" smtClean="0"/>
              <a:t>sure</a:t>
            </a:r>
            <a:r>
              <a:rPr lang="cs-CZ" i="1" dirty="0" smtClean="0"/>
              <a:t>.</a:t>
            </a:r>
          </a:p>
          <a:p>
            <a:endParaRPr lang="cs-CZ" dirty="0"/>
          </a:p>
          <a:p>
            <a:pPr>
              <a:buNone/>
            </a:pPr>
            <a:r>
              <a:rPr lang="cs-CZ" dirty="0" err="1" smtClean="0"/>
              <a:t>Task</a:t>
            </a:r>
            <a:r>
              <a:rPr lang="cs-CZ" dirty="0" smtClean="0"/>
              <a:t> 6: </a:t>
            </a:r>
            <a:r>
              <a:rPr lang="cs-CZ" dirty="0" err="1" smtClean="0">
                <a:hlinkClick r:id="rId2"/>
              </a:rPr>
              <a:t>Try</a:t>
            </a:r>
            <a:r>
              <a:rPr lang="cs-CZ" dirty="0" smtClean="0">
                <a:hlinkClick r:id="rId2"/>
              </a:rPr>
              <a:t> to </a:t>
            </a:r>
            <a:r>
              <a:rPr lang="cs-CZ" dirty="0" err="1" smtClean="0">
                <a:hlinkClick r:id="rId2"/>
              </a:rPr>
              <a:t>find</a:t>
            </a:r>
            <a:r>
              <a:rPr lang="cs-CZ" dirty="0" smtClean="0">
                <a:hlinkClick r:id="rId2"/>
              </a:rPr>
              <a:t> more </a:t>
            </a:r>
            <a:r>
              <a:rPr lang="cs-CZ" dirty="0" err="1" smtClean="0">
                <a:hlinkClick r:id="rId2"/>
              </a:rPr>
              <a:t>lyrics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containing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time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clauses</a:t>
            </a:r>
            <a:r>
              <a:rPr lang="cs-CZ" dirty="0" smtClean="0">
                <a:hlinkClick r:id="rId2"/>
              </a:rPr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ym typeface="Wingdings"/>
              </a:rPr>
              <a:t></a:t>
            </a:r>
            <a:r>
              <a:rPr lang="cs-CZ" sz="3200" dirty="0" err="1" smtClean="0"/>
              <a:t>Task</a:t>
            </a:r>
            <a:r>
              <a:rPr lang="cs-CZ" sz="3200" dirty="0" smtClean="0"/>
              <a:t> 7: </a:t>
            </a:r>
            <a:r>
              <a:rPr lang="cs-CZ" sz="3200" dirty="0" err="1" smtClean="0"/>
              <a:t>Correct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mistakes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should</a:t>
            </a:r>
            <a:r>
              <a:rPr lang="cs-CZ" i="1" dirty="0" smtClean="0"/>
              <a:t> </a:t>
            </a:r>
            <a:r>
              <a:rPr lang="cs-CZ" i="1" dirty="0" err="1" smtClean="0"/>
              <a:t>learn</a:t>
            </a:r>
            <a:r>
              <a:rPr lang="cs-CZ" i="1" dirty="0" smtClean="0"/>
              <a:t> to drive </a:t>
            </a:r>
            <a:r>
              <a:rPr lang="cs-CZ" i="1" dirty="0" err="1" smtClean="0"/>
              <a:t>after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´s </a:t>
            </a:r>
            <a:r>
              <a:rPr lang="cs-CZ" i="1" dirty="0" err="1" smtClean="0"/>
              <a:t>too</a:t>
            </a:r>
            <a:r>
              <a:rPr lang="cs-CZ" i="1" dirty="0" smtClean="0"/>
              <a:t> </a:t>
            </a:r>
            <a:r>
              <a:rPr lang="cs-CZ" i="1" dirty="0" err="1" smtClean="0"/>
              <a:t>late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to </a:t>
            </a:r>
            <a:r>
              <a:rPr lang="cs-CZ" i="1" dirty="0" err="1" smtClean="0"/>
              <a:t>wait</a:t>
            </a:r>
            <a:r>
              <a:rPr lang="cs-CZ" i="1" dirty="0" smtClean="0"/>
              <a:t> </a:t>
            </a:r>
            <a:r>
              <a:rPr lang="cs-CZ" i="1" dirty="0" err="1" smtClean="0"/>
              <a:t>until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put on her make-up.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When</a:t>
            </a:r>
            <a:r>
              <a:rPr lang="cs-CZ" i="1" dirty="0" smtClean="0"/>
              <a:t> I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phoned</a:t>
            </a:r>
            <a:r>
              <a:rPr lang="cs-CZ" i="1" dirty="0" smtClean="0"/>
              <a:t> her, I´</a:t>
            </a:r>
            <a:r>
              <a:rPr lang="cs-CZ" i="1" dirty="0" err="1" smtClean="0"/>
              <a:t>ll</a:t>
            </a:r>
            <a:r>
              <a:rPr lang="cs-CZ" i="1" dirty="0" smtClean="0"/>
              <a:t> tell her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party.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r>
              <a:rPr lang="cs-CZ" i="1" dirty="0" smtClean="0"/>
              <a:t>´t </a:t>
            </a:r>
            <a:r>
              <a:rPr lang="cs-CZ" i="1" dirty="0" err="1" smtClean="0"/>
              <a:t>leave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classroom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lesson</a:t>
            </a:r>
            <a:r>
              <a:rPr lang="cs-CZ" i="1" dirty="0" smtClean="0"/>
              <a:t> </a:t>
            </a:r>
            <a:r>
              <a:rPr lang="cs-CZ" i="1" dirty="0" err="1" smtClean="0"/>
              <a:t>finish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understand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older</a:t>
            </a:r>
            <a:r>
              <a:rPr lang="cs-CZ" i="1" dirty="0" smtClean="0"/>
              <a:t>.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ym typeface="Wingdings"/>
              </a:rPr>
              <a:t></a:t>
            </a:r>
            <a:r>
              <a:rPr lang="cs-CZ" sz="3200" dirty="0" err="1" smtClean="0"/>
              <a:t>Task</a:t>
            </a:r>
            <a:r>
              <a:rPr lang="cs-CZ" sz="3200" dirty="0" smtClean="0"/>
              <a:t> 7: </a:t>
            </a:r>
            <a:r>
              <a:rPr lang="cs-CZ" sz="3200" dirty="0" err="1" smtClean="0"/>
              <a:t>Solution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should</a:t>
            </a:r>
            <a:r>
              <a:rPr lang="cs-CZ" i="1" dirty="0" smtClean="0"/>
              <a:t> </a:t>
            </a:r>
            <a:r>
              <a:rPr lang="cs-CZ" i="1" dirty="0" err="1" smtClean="0"/>
              <a:t>learn</a:t>
            </a:r>
            <a:r>
              <a:rPr lang="cs-CZ" i="1" dirty="0" smtClean="0"/>
              <a:t> to drive </a:t>
            </a:r>
            <a:r>
              <a:rPr lang="cs-CZ" i="1" strike="sngStrike" dirty="0" err="1" smtClean="0"/>
              <a:t>after</a:t>
            </a:r>
            <a:r>
              <a:rPr lang="cs-CZ" i="1" strike="sngStrike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before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´s </a:t>
            </a:r>
            <a:r>
              <a:rPr lang="cs-CZ" i="1" dirty="0" err="1" smtClean="0"/>
              <a:t>too</a:t>
            </a:r>
            <a:r>
              <a:rPr lang="cs-CZ" i="1" dirty="0" smtClean="0"/>
              <a:t> </a:t>
            </a:r>
            <a:r>
              <a:rPr lang="cs-CZ" i="1" dirty="0" err="1" smtClean="0"/>
              <a:t>late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to </a:t>
            </a:r>
            <a:r>
              <a:rPr lang="cs-CZ" i="1" dirty="0" err="1" smtClean="0"/>
              <a:t>wait</a:t>
            </a:r>
            <a:r>
              <a:rPr lang="cs-CZ" i="1" dirty="0" smtClean="0"/>
              <a:t> </a:t>
            </a:r>
            <a:r>
              <a:rPr lang="cs-CZ" i="1" dirty="0" err="1" smtClean="0"/>
              <a:t>until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strike="sngStrike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put</a:t>
            </a:r>
            <a:r>
              <a:rPr lang="cs-CZ" i="1" dirty="0" err="1" smtClean="0">
                <a:solidFill>
                  <a:srgbClr val="FF0000"/>
                </a:solidFill>
              </a:rPr>
              <a:t>s</a:t>
            </a:r>
            <a:r>
              <a:rPr lang="cs-CZ" i="1" dirty="0" smtClean="0"/>
              <a:t> on her make-up.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When</a:t>
            </a:r>
            <a:r>
              <a:rPr lang="cs-CZ" i="1" dirty="0" smtClean="0"/>
              <a:t> I </a:t>
            </a:r>
            <a:r>
              <a:rPr lang="cs-CZ" i="1" strike="sngStrike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phone</a:t>
            </a:r>
            <a:r>
              <a:rPr lang="cs-CZ" i="1" strike="sngStrike" dirty="0" err="1" smtClean="0"/>
              <a:t>d</a:t>
            </a:r>
            <a:r>
              <a:rPr lang="cs-CZ" i="1" dirty="0" smtClean="0"/>
              <a:t> her, I´</a:t>
            </a:r>
            <a:r>
              <a:rPr lang="cs-CZ" i="1" dirty="0" err="1" smtClean="0"/>
              <a:t>ll</a:t>
            </a:r>
            <a:r>
              <a:rPr lang="cs-CZ" i="1" dirty="0" smtClean="0"/>
              <a:t> tell her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party.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r>
              <a:rPr lang="cs-CZ" i="1" dirty="0" smtClean="0"/>
              <a:t>´t </a:t>
            </a:r>
            <a:r>
              <a:rPr lang="cs-CZ" i="1" dirty="0" err="1" smtClean="0"/>
              <a:t>leave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classroom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lesson</a:t>
            </a:r>
            <a:r>
              <a:rPr lang="cs-CZ" i="1" dirty="0" smtClean="0"/>
              <a:t> </a:t>
            </a:r>
            <a:r>
              <a:rPr lang="cs-CZ" i="1" dirty="0" err="1" smtClean="0"/>
              <a:t>finish</a:t>
            </a:r>
            <a:r>
              <a:rPr lang="cs-CZ" i="1" dirty="0" err="1" smtClean="0">
                <a:solidFill>
                  <a:srgbClr val="FF0000"/>
                </a:solidFill>
              </a:rPr>
              <a:t>es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understand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strike="sngStrike" dirty="0" err="1" smtClean="0"/>
              <a:t>will</a:t>
            </a:r>
            <a:r>
              <a:rPr lang="cs-CZ" i="1" strike="sngStrike" dirty="0" smtClean="0"/>
              <a:t> </a:t>
            </a:r>
            <a:r>
              <a:rPr lang="cs-CZ" i="1" strike="sngStrike" dirty="0" err="1" smtClean="0"/>
              <a:t>be</a:t>
            </a:r>
            <a:r>
              <a:rPr lang="cs-CZ" i="1" strike="sngStrike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are </a:t>
            </a:r>
            <a:r>
              <a:rPr lang="cs-CZ" i="1" dirty="0" err="1" smtClean="0"/>
              <a:t>older</a:t>
            </a:r>
            <a:r>
              <a:rPr lang="cs-CZ" i="1" dirty="0" smtClean="0"/>
              <a:t>.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Task</a:t>
            </a:r>
            <a:r>
              <a:rPr lang="cs-CZ" sz="3200" dirty="0" smtClean="0"/>
              <a:t> 8: Fill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gaps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marry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as </a:t>
            </a:r>
            <a:r>
              <a:rPr lang="cs-CZ" i="1" dirty="0" err="1" smtClean="0"/>
              <a:t>soon</a:t>
            </a:r>
            <a:r>
              <a:rPr lang="cs-CZ" i="1" dirty="0" smtClean="0"/>
              <a:t> as I _______(to </a:t>
            </a:r>
            <a:r>
              <a:rPr lang="cs-CZ" i="1" dirty="0" err="1" smtClean="0"/>
              <a:t>be</a:t>
            </a:r>
            <a:r>
              <a:rPr lang="cs-CZ" i="1" dirty="0" smtClean="0"/>
              <a:t>) 18.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Wake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film _______(</a:t>
            </a:r>
            <a:r>
              <a:rPr lang="cs-CZ" i="1" dirty="0" err="1" smtClean="0"/>
              <a:t>finish</a:t>
            </a:r>
            <a:r>
              <a:rPr lang="cs-CZ" i="1" dirty="0" smtClean="0"/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´d </a:t>
            </a:r>
            <a:r>
              <a:rPr lang="cs-CZ" i="1" dirty="0" err="1" smtClean="0"/>
              <a:t>better</a:t>
            </a:r>
            <a:r>
              <a:rPr lang="cs-CZ" i="1" dirty="0" smtClean="0"/>
              <a:t> stop </a:t>
            </a:r>
            <a:r>
              <a:rPr lang="cs-CZ" i="1" dirty="0" err="1" smtClean="0"/>
              <a:t>talking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teacher</a:t>
            </a:r>
            <a:r>
              <a:rPr lang="cs-CZ" i="1" dirty="0" smtClean="0"/>
              <a:t> _______(</a:t>
            </a:r>
            <a:r>
              <a:rPr lang="cs-CZ" i="1" dirty="0" err="1" smtClean="0"/>
              <a:t>get</a:t>
            </a:r>
            <a:r>
              <a:rPr lang="cs-CZ" i="1" dirty="0" smtClean="0"/>
              <a:t> </a:t>
            </a:r>
            <a:r>
              <a:rPr lang="cs-CZ" i="1" dirty="0" err="1" smtClean="0"/>
              <a:t>angry</a:t>
            </a:r>
            <a:r>
              <a:rPr lang="cs-CZ" i="1" dirty="0" smtClean="0"/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 ________(not/</a:t>
            </a:r>
            <a:r>
              <a:rPr lang="cs-CZ" i="1" dirty="0" err="1" smtClean="0"/>
              <a:t>speak</a:t>
            </a:r>
            <a:r>
              <a:rPr lang="cs-CZ" i="1" dirty="0" smtClean="0"/>
              <a:t>) to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until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_______(</a:t>
            </a:r>
            <a:r>
              <a:rPr lang="cs-CZ" i="1" dirty="0" err="1" smtClean="0"/>
              <a:t>apologize</a:t>
            </a:r>
            <a:r>
              <a:rPr lang="cs-CZ" i="1" dirty="0" smtClean="0"/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I´d </a:t>
            </a:r>
            <a:r>
              <a:rPr lang="cs-CZ" i="1" dirty="0" err="1" smtClean="0"/>
              <a:t>like</a:t>
            </a:r>
            <a:r>
              <a:rPr lang="cs-CZ" i="1" dirty="0" smtClean="0"/>
              <a:t> to </a:t>
            </a:r>
            <a:r>
              <a:rPr lang="cs-CZ" i="1" dirty="0" err="1" smtClean="0"/>
              <a:t>see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_____(</a:t>
            </a:r>
            <a:r>
              <a:rPr lang="cs-CZ" i="1" dirty="0" err="1" smtClean="0"/>
              <a:t>fly</a:t>
            </a:r>
            <a:r>
              <a:rPr lang="cs-CZ" i="1" dirty="0" smtClean="0"/>
              <a:t>) to Barcelona.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Task</a:t>
            </a:r>
            <a:r>
              <a:rPr lang="cs-CZ" sz="3200" dirty="0" smtClean="0"/>
              <a:t> 8: </a:t>
            </a:r>
            <a:r>
              <a:rPr lang="cs-CZ" sz="3200" dirty="0" err="1" smtClean="0"/>
              <a:t>Solution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marry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as </a:t>
            </a:r>
            <a:r>
              <a:rPr lang="cs-CZ" i="1" dirty="0" err="1" smtClean="0"/>
              <a:t>soon</a:t>
            </a:r>
            <a:r>
              <a:rPr lang="cs-CZ" i="1" dirty="0" smtClean="0"/>
              <a:t> as  </a:t>
            </a:r>
            <a:r>
              <a:rPr lang="cs-CZ" i="1" dirty="0" smtClean="0">
                <a:solidFill>
                  <a:srgbClr val="00B0F0"/>
                </a:solidFill>
              </a:rPr>
              <a:t>I </a:t>
            </a:r>
            <a:r>
              <a:rPr lang="cs-CZ" i="1" dirty="0" err="1" smtClean="0">
                <a:solidFill>
                  <a:srgbClr val="00B0F0"/>
                </a:solidFill>
              </a:rPr>
              <a:t>am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i="1" dirty="0" smtClean="0"/>
              <a:t>18.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Wake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film </a:t>
            </a:r>
            <a:r>
              <a:rPr lang="cs-CZ" i="1" dirty="0" err="1" smtClean="0">
                <a:solidFill>
                  <a:srgbClr val="00B0F0"/>
                </a:solidFill>
              </a:rPr>
              <a:t>finishes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´d </a:t>
            </a:r>
            <a:r>
              <a:rPr lang="cs-CZ" i="1" dirty="0" err="1" smtClean="0"/>
              <a:t>better</a:t>
            </a:r>
            <a:r>
              <a:rPr lang="cs-CZ" i="1" dirty="0" smtClean="0"/>
              <a:t> stop </a:t>
            </a:r>
            <a:r>
              <a:rPr lang="cs-CZ" i="1" dirty="0" err="1" smtClean="0"/>
              <a:t>talking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teacher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gets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angry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 </a:t>
            </a:r>
            <a:r>
              <a:rPr lang="cs-CZ" i="1" dirty="0" err="1" smtClean="0">
                <a:solidFill>
                  <a:srgbClr val="00B0F0"/>
                </a:solidFill>
              </a:rPr>
              <a:t>will</a:t>
            </a:r>
            <a:r>
              <a:rPr lang="cs-CZ" i="1" dirty="0" smtClean="0">
                <a:solidFill>
                  <a:srgbClr val="00B0F0"/>
                </a:solidFill>
              </a:rPr>
              <a:t> not/</a:t>
            </a:r>
            <a:r>
              <a:rPr lang="cs-CZ" i="1" dirty="0" err="1" smtClean="0">
                <a:solidFill>
                  <a:srgbClr val="00B0F0"/>
                </a:solidFill>
              </a:rPr>
              <a:t>won</a:t>
            </a:r>
            <a:r>
              <a:rPr lang="cs-CZ" i="1" dirty="0" smtClean="0">
                <a:solidFill>
                  <a:srgbClr val="00B0F0"/>
                </a:solidFill>
              </a:rPr>
              <a:t>´t </a:t>
            </a:r>
            <a:r>
              <a:rPr lang="cs-CZ" i="1" dirty="0" err="1" smtClean="0">
                <a:solidFill>
                  <a:srgbClr val="00B0F0"/>
                </a:solidFill>
              </a:rPr>
              <a:t>speak</a:t>
            </a:r>
            <a:r>
              <a:rPr lang="cs-CZ" i="1" dirty="0" smtClean="0"/>
              <a:t> to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until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apologize</a:t>
            </a:r>
            <a:r>
              <a:rPr lang="cs-CZ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I´d </a:t>
            </a:r>
            <a:r>
              <a:rPr lang="cs-CZ" i="1" dirty="0" err="1" smtClean="0"/>
              <a:t>like</a:t>
            </a:r>
            <a:r>
              <a:rPr lang="cs-CZ" i="1" dirty="0" smtClean="0"/>
              <a:t> to </a:t>
            </a:r>
            <a:r>
              <a:rPr lang="cs-CZ" i="1" dirty="0" err="1" smtClean="0"/>
              <a:t>see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fly</a:t>
            </a:r>
            <a:r>
              <a:rPr lang="cs-CZ" i="1" dirty="0" smtClean="0"/>
              <a:t> to Barcelona.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Task</a:t>
            </a:r>
            <a:r>
              <a:rPr lang="cs-CZ" sz="3200" dirty="0" smtClean="0"/>
              <a:t> 9: </a:t>
            </a:r>
            <a:r>
              <a:rPr lang="cs-CZ" sz="3200" dirty="0" err="1" smtClean="0"/>
              <a:t>Combine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sentences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I´</a:t>
            </a:r>
            <a:r>
              <a:rPr lang="cs-CZ" i="1" dirty="0" err="1" smtClean="0"/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buy</a:t>
            </a:r>
            <a:r>
              <a:rPr lang="cs-CZ" i="1" dirty="0" smtClean="0"/>
              <a:t> </a:t>
            </a:r>
            <a:r>
              <a:rPr lang="cs-CZ" i="1" dirty="0" err="1" smtClean="0"/>
              <a:t>some</a:t>
            </a:r>
            <a:r>
              <a:rPr lang="cs-CZ" i="1" dirty="0" smtClean="0"/>
              <a:t> </a:t>
            </a:r>
            <a:r>
              <a:rPr lang="cs-CZ" i="1" dirty="0" err="1" smtClean="0"/>
              <a:t>wine</a:t>
            </a:r>
            <a:r>
              <a:rPr lang="cs-CZ" i="1" dirty="0" smtClean="0"/>
              <a:t>. I´</a:t>
            </a:r>
            <a:r>
              <a:rPr lang="cs-CZ" i="1" dirty="0" err="1" smtClean="0"/>
              <a:t>ll</a:t>
            </a:r>
            <a:r>
              <a:rPr lang="cs-CZ" i="1" dirty="0" smtClean="0"/>
              <a:t> go </a:t>
            </a:r>
            <a:r>
              <a:rPr lang="cs-CZ" i="1" dirty="0" err="1" smtClean="0"/>
              <a:t>straight</a:t>
            </a:r>
            <a:r>
              <a:rPr lang="cs-CZ" i="1" dirty="0" smtClean="0"/>
              <a:t> </a:t>
            </a:r>
            <a:r>
              <a:rPr lang="cs-CZ" i="1" dirty="0" err="1" smtClean="0"/>
              <a:t>home</a:t>
            </a:r>
            <a:r>
              <a:rPr lang="cs-CZ" i="1" dirty="0" smtClean="0"/>
              <a:t>. (</a:t>
            </a:r>
            <a:r>
              <a:rPr lang="cs-CZ" i="1" dirty="0" err="1" smtClean="0"/>
              <a:t>after</a:t>
            </a:r>
            <a:r>
              <a:rPr lang="cs-CZ" i="1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do her </a:t>
            </a:r>
            <a:r>
              <a:rPr lang="cs-CZ" i="1" dirty="0" err="1" smtClean="0"/>
              <a:t>homework</a:t>
            </a:r>
            <a:r>
              <a:rPr lang="cs-CZ" i="1" dirty="0" smtClean="0"/>
              <a:t>.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clean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windows</a:t>
            </a:r>
            <a:r>
              <a:rPr lang="cs-CZ" i="1" dirty="0" smtClean="0"/>
              <a:t>. (as </a:t>
            </a:r>
            <a:r>
              <a:rPr lang="cs-CZ" i="1" dirty="0" err="1" smtClean="0"/>
              <a:t>soon</a:t>
            </a:r>
            <a:r>
              <a:rPr lang="cs-CZ" i="1" dirty="0" smtClean="0"/>
              <a:t> as)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He </a:t>
            </a:r>
            <a:r>
              <a:rPr lang="cs-CZ" i="1" dirty="0" err="1" smtClean="0"/>
              <a:t>will</a:t>
            </a:r>
            <a:r>
              <a:rPr lang="cs-CZ" i="1" dirty="0" smtClean="0"/>
              <a:t> tell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truth</a:t>
            </a:r>
            <a:r>
              <a:rPr lang="cs-CZ" i="1" dirty="0" smtClean="0"/>
              <a:t>. He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get</a:t>
            </a:r>
            <a:r>
              <a:rPr lang="cs-CZ" i="1" dirty="0" smtClean="0"/>
              <a:t> </a:t>
            </a:r>
            <a:r>
              <a:rPr lang="cs-CZ" i="1" dirty="0" err="1" smtClean="0"/>
              <a:t>drunk</a:t>
            </a:r>
            <a:r>
              <a:rPr lang="cs-CZ" i="1" dirty="0" smtClean="0"/>
              <a:t>. (</a:t>
            </a:r>
            <a:r>
              <a:rPr lang="cs-CZ" i="1" dirty="0" err="1" smtClean="0"/>
              <a:t>when</a:t>
            </a:r>
            <a:r>
              <a:rPr lang="cs-CZ" i="1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I´</a:t>
            </a:r>
            <a:r>
              <a:rPr lang="cs-CZ" i="1" dirty="0" err="1" smtClean="0"/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count</a:t>
            </a:r>
            <a:r>
              <a:rPr lang="cs-CZ" i="1" dirty="0" smtClean="0"/>
              <a:t> to ten. 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won</a:t>
            </a:r>
            <a:r>
              <a:rPr lang="cs-CZ" i="1" dirty="0" smtClean="0"/>
              <a:t>´t </a:t>
            </a:r>
            <a:r>
              <a:rPr lang="cs-CZ" i="1" dirty="0" err="1" smtClean="0"/>
              <a:t>move</a:t>
            </a:r>
            <a:r>
              <a:rPr lang="cs-CZ" i="1" dirty="0" smtClean="0"/>
              <a:t>. (</a:t>
            </a:r>
            <a:r>
              <a:rPr lang="cs-CZ" i="1" dirty="0" err="1" smtClean="0"/>
              <a:t>until</a:t>
            </a:r>
            <a:r>
              <a:rPr lang="cs-CZ" i="1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should</a:t>
            </a:r>
            <a:r>
              <a:rPr lang="cs-CZ" i="1" dirty="0" smtClean="0"/>
              <a:t> </a:t>
            </a:r>
            <a:r>
              <a:rPr lang="cs-CZ" i="1" dirty="0" err="1" smtClean="0"/>
              <a:t>clean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mess</a:t>
            </a:r>
            <a:r>
              <a:rPr lang="cs-CZ" i="1" dirty="0" smtClean="0"/>
              <a:t>. I´</a:t>
            </a:r>
            <a:r>
              <a:rPr lang="cs-CZ" i="1" dirty="0" err="1" smtClean="0"/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out</a:t>
            </a:r>
            <a:r>
              <a:rPr lang="cs-CZ" i="1" dirty="0" smtClean="0"/>
              <a:t>. (</a:t>
            </a:r>
            <a:r>
              <a:rPr lang="cs-CZ" i="1" dirty="0" err="1" smtClean="0"/>
              <a:t>while</a:t>
            </a:r>
            <a:r>
              <a:rPr lang="cs-CZ" i="1" dirty="0" smtClean="0"/>
              <a:t>)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Task</a:t>
            </a:r>
            <a:r>
              <a:rPr lang="cs-CZ" sz="3200" dirty="0" smtClean="0"/>
              <a:t> 9: </a:t>
            </a:r>
            <a:r>
              <a:rPr lang="cs-CZ" sz="3200" dirty="0" err="1" smtClean="0"/>
              <a:t>Solution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After</a:t>
            </a:r>
            <a:r>
              <a:rPr lang="cs-CZ" i="1" dirty="0" smtClean="0"/>
              <a:t> I</a:t>
            </a:r>
            <a:r>
              <a:rPr lang="cs-CZ" i="1" strike="sngStrike" dirty="0" smtClean="0"/>
              <a:t>´</a:t>
            </a:r>
            <a:r>
              <a:rPr lang="cs-CZ" i="1" strike="sngStrike" dirty="0" err="1" smtClean="0"/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buy</a:t>
            </a:r>
            <a:r>
              <a:rPr lang="cs-CZ" i="1" dirty="0" smtClean="0"/>
              <a:t> </a:t>
            </a:r>
            <a:r>
              <a:rPr lang="cs-CZ" i="1" dirty="0" err="1" smtClean="0"/>
              <a:t>some</a:t>
            </a:r>
            <a:r>
              <a:rPr lang="cs-CZ" i="1" dirty="0" smtClean="0"/>
              <a:t> </a:t>
            </a:r>
            <a:r>
              <a:rPr lang="cs-CZ" i="1" dirty="0" err="1" smtClean="0"/>
              <a:t>wine</a:t>
            </a:r>
            <a:r>
              <a:rPr lang="cs-CZ" i="1" dirty="0" smtClean="0"/>
              <a:t>, I´</a:t>
            </a:r>
            <a:r>
              <a:rPr lang="cs-CZ" i="1" dirty="0" err="1" smtClean="0"/>
              <a:t>ll</a:t>
            </a:r>
            <a:r>
              <a:rPr lang="cs-CZ" i="1" dirty="0" smtClean="0"/>
              <a:t> go </a:t>
            </a:r>
            <a:r>
              <a:rPr lang="cs-CZ" i="1" dirty="0" err="1" smtClean="0"/>
              <a:t>straight</a:t>
            </a:r>
            <a:r>
              <a:rPr lang="cs-CZ" i="1" dirty="0" smtClean="0"/>
              <a:t> </a:t>
            </a:r>
            <a:r>
              <a:rPr lang="cs-CZ" i="1" dirty="0" err="1" smtClean="0"/>
              <a:t>home</a:t>
            </a:r>
            <a:r>
              <a:rPr lang="cs-CZ" i="1" dirty="0" smtClean="0"/>
              <a:t>. (</a:t>
            </a:r>
            <a:r>
              <a:rPr lang="cs-CZ" i="1" dirty="0" err="1" smtClean="0"/>
              <a:t>after</a:t>
            </a:r>
            <a:r>
              <a:rPr lang="cs-CZ" i="1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 </a:t>
            </a:r>
            <a:r>
              <a:rPr lang="cs-CZ" i="1" dirty="0" smtClean="0">
                <a:solidFill>
                  <a:srgbClr val="00B0F0"/>
                </a:solidFill>
              </a:rPr>
              <a:t>As </a:t>
            </a:r>
            <a:r>
              <a:rPr lang="cs-CZ" i="1" dirty="0" err="1" smtClean="0">
                <a:solidFill>
                  <a:srgbClr val="00B0F0"/>
                </a:solidFill>
              </a:rPr>
              <a:t>soon</a:t>
            </a:r>
            <a:r>
              <a:rPr lang="cs-CZ" i="1" dirty="0" smtClean="0">
                <a:solidFill>
                  <a:srgbClr val="00B0F0"/>
                </a:solidFill>
              </a:rPr>
              <a:t> as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strike="sngStrike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do</a:t>
            </a:r>
            <a:r>
              <a:rPr lang="cs-CZ" i="1" dirty="0" err="1" smtClean="0">
                <a:solidFill>
                  <a:srgbClr val="00B0F0"/>
                </a:solidFill>
              </a:rPr>
              <a:t>es</a:t>
            </a:r>
            <a:r>
              <a:rPr lang="cs-CZ" i="1" dirty="0" smtClean="0"/>
              <a:t> her </a:t>
            </a:r>
            <a:r>
              <a:rPr lang="cs-CZ" i="1" dirty="0" err="1" smtClean="0"/>
              <a:t>homework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clean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windows</a:t>
            </a:r>
            <a:r>
              <a:rPr lang="cs-CZ" i="1" dirty="0" smtClean="0"/>
              <a:t>. (as </a:t>
            </a:r>
            <a:r>
              <a:rPr lang="cs-CZ" i="1" dirty="0" err="1" smtClean="0"/>
              <a:t>soon</a:t>
            </a:r>
            <a:r>
              <a:rPr lang="cs-CZ" i="1" dirty="0" smtClean="0"/>
              <a:t> as)  </a:t>
            </a:r>
            <a:r>
              <a:rPr lang="cs-CZ" i="1" dirty="0" err="1" smtClean="0"/>
              <a:t>or</a:t>
            </a:r>
            <a:r>
              <a:rPr lang="cs-CZ" i="1" dirty="0" smtClean="0"/>
              <a:t> 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will</a:t>
            </a:r>
            <a:r>
              <a:rPr lang="cs-CZ" i="1" dirty="0" smtClean="0"/>
              <a:t> do her </a:t>
            </a:r>
            <a:r>
              <a:rPr lang="cs-CZ" i="1" dirty="0" err="1" smtClean="0"/>
              <a:t>homework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00B0F0"/>
                </a:solidFill>
              </a:rPr>
              <a:t>as </a:t>
            </a:r>
            <a:r>
              <a:rPr lang="cs-CZ" i="1" dirty="0" err="1" smtClean="0">
                <a:solidFill>
                  <a:srgbClr val="00B0F0"/>
                </a:solidFill>
              </a:rPr>
              <a:t>soon</a:t>
            </a:r>
            <a:r>
              <a:rPr lang="cs-CZ" i="1" dirty="0" smtClean="0">
                <a:solidFill>
                  <a:srgbClr val="00B0F0"/>
                </a:solidFill>
              </a:rPr>
              <a:t> as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strike="sngStrike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clean</a:t>
            </a:r>
            <a:r>
              <a:rPr lang="cs-CZ" i="1" dirty="0" err="1" smtClean="0">
                <a:solidFill>
                  <a:srgbClr val="00B0F0"/>
                </a:solidFill>
              </a:rPr>
              <a:t>s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windows</a:t>
            </a:r>
            <a:r>
              <a:rPr lang="cs-CZ" i="1" dirty="0" smtClean="0"/>
              <a:t>. (as </a:t>
            </a:r>
            <a:r>
              <a:rPr lang="cs-CZ" i="1" dirty="0" err="1" smtClean="0"/>
              <a:t>soon</a:t>
            </a:r>
            <a:r>
              <a:rPr lang="cs-CZ" i="1" dirty="0" smtClean="0"/>
              <a:t> as)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He </a:t>
            </a:r>
            <a:r>
              <a:rPr lang="cs-CZ" i="1" dirty="0" err="1" smtClean="0"/>
              <a:t>will</a:t>
            </a:r>
            <a:r>
              <a:rPr lang="cs-CZ" i="1" dirty="0" smtClean="0"/>
              <a:t> tell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truth</a:t>
            </a:r>
            <a:r>
              <a:rPr lang="cs-CZ" i="1" dirty="0" smtClean="0"/>
              <a:t>, </a:t>
            </a:r>
            <a:r>
              <a:rPr lang="cs-CZ" i="1" dirty="0" err="1" smtClean="0">
                <a:solidFill>
                  <a:srgbClr val="00B0F0"/>
                </a:solidFill>
              </a:rPr>
              <a:t>when</a:t>
            </a:r>
            <a:r>
              <a:rPr lang="cs-CZ" i="1" dirty="0" smtClean="0"/>
              <a:t> he </a:t>
            </a:r>
            <a:r>
              <a:rPr lang="cs-CZ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get</a:t>
            </a:r>
            <a:r>
              <a:rPr lang="cs-CZ" i="1" dirty="0" err="1" smtClean="0">
                <a:solidFill>
                  <a:srgbClr val="00B0F0"/>
                </a:solidFill>
              </a:rPr>
              <a:t>s</a:t>
            </a:r>
            <a:r>
              <a:rPr lang="cs-CZ" i="1" dirty="0" smtClean="0"/>
              <a:t> </a:t>
            </a:r>
            <a:r>
              <a:rPr lang="cs-CZ" i="1" dirty="0" err="1" smtClean="0"/>
              <a:t>drunk</a:t>
            </a:r>
            <a:r>
              <a:rPr lang="cs-CZ" i="1" dirty="0" smtClean="0"/>
              <a:t>. (</a:t>
            </a:r>
            <a:r>
              <a:rPr lang="cs-CZ" i="1" dirty="0" err="1" smtClean="0"/>
              <a:t>when</a:t>
            </a:r>
            <a:r>
              <a:rPr lang="cs-CZ" i="1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Until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i="1" dirty="0" smtClean="0"/>
              <a:t>I´</a:t>
            </a:r>
            <a:r>
              <a:rPr lang="cs-CZ" i="1" strike="sngStrike" dirty="0" err="1" smtClean="0"/>
              <a:t>ll</a:t>
            </a:r>
            <a:r>
              <a:rPr lang="cs-CZ" i="1" dirty="0" smtClean="0"/>
              <a:t> </a:t>
            </a:r>
            <a:r>
              <a:rPr lang="cs-CZ" i="1" dirty="0" err="1" smtClean="0"/>
              <a:t>count</a:t>
            </a:r>
            <a:r>
              <a:rPr lang="cs-CZ" i="1" dirty="0" smtClean="0"/>
              <a:t> to ten,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won</a:t>
            </a:r>
            <a:r>
              <a:rPr lang="cs-CZ" i="1" dirty="0" smtClean="0"/>
              <a:t>´t </a:t>
            </a:r>
            <a:r>
              <a:rPr lang="cs-CZ" i="1" dirty="0" err="1" smtClean="0"/>
              <a:t>move</a:t>
            </a:r>
            <a:r>
              <a:rPr lang="cs-CZ" i="1" dirty="0" smtClean="0"/>
              <a:t>. (</a:t>
            </a:r>
            <a:r>
              <a:rPr lang="cs-CZ" i="1" dirty="0" err="1" smtClean="0"/>
              <a:t>until</a:t>
            </a:r>
            <a:r>
              <a:rPr lang="cs-CZ" i="1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should</a:t>
            </a:r>
            <a:r>
              <a:rPr lang="cs-CZ" i="1" dirty="0" smtClean="0"/>
              <a:t> </a:t>
            </a:r>
            <a:r>
              <a:rPr lang="cs-CZ" i="1" dirty="0" err="1" smtClean="0"/>
              <a:t>clean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mess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while</a:t>
            </a:r>
            <a:r>
              <a:rPr lang="cs-CZ" i="1" dirty="0" smtClean="0"/>
              <a:t>  </a:t>
            </a:r>
            <a:r>
              <a:rPr lang="cs-CZ" i="1" strike="sngStrike" dirty="0" smtClean="0"/>
              <a:t>I´</a:t>
            </a:r>
            <a:r>
              <a:rPr lang="cs-CZ" i="1" strike="sngStrike" dirty="0" err="1" smtClean="0"/>
              <a:t>ll</a:t>
            </a:r>
            <a:r>
              <a:rPr lang="cs-CZ" i="1" strike="sngStrike" dirty="0" smtClean="0"/>
              <a:t> </a:t>
            </a:r>
            <a:r>
              <a:rPr lang="cs-CZ" i="1" strike="sngStrike" dirty="0" err="1" smtClean="0"/>
              <a:t>be</a:t>
            </a:r>
            <a:r>
              <a:rPr lang="cs-CZ" i="1" strike="sngStrike" dirty="0" smtClean="0"/>
              <a:t> </a:t>
            </a:r>
            <a:r>
              <a:rPr lang="cs-CZ" i="1" dirty="0" smtClean="0">
                <a:solidFill>
                  <a:srgbClr val="00B0F0"/>
                </a:solidFill>
              </a:rPr>
              <a:t>I </a:t>
            </a:r>
            <a:r>
              <a:rPr lang="cs-CZ" i="1" dirty="0" err="1" smtClean="0">
                <a:solidFill>
                  <a:srgbClr val="00B0F0"/>
                </a:solidFill>
              </a:rPr>
              <a:t>am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i="1" dirty="0" err="1" smtClean="0"/>
              <a:t>out</a:t>
            </a:r>
            <a:r>
              <a:rPr lang="cs-CZ" i="1" dirty="0" smtClean="0"/>
              <a:t>. (</a:t>
            </a:r>
            <a:r>
              <a:rPr lang="cs-CZ" i="1" dirty="0" err="1" smtClean="0"/>
              <a:t>while</a:t>
            </a:r>
            <a:r>
              <a:rPr lang="cs-CZ" i="1" dirty="0" smtClean="0"/>
              <a:t>)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Slide 4 – 13: vlastní tvorba</a:t>
            </a:r>
          </a:p>
          <a:p>
            <a:r>
              <a:rPr lang="cs-CZ" sz="1400" dirty="0" smtClean="0">
                <a:latin typeface="Calibri" pitchFamily="34" charset="0"/>
              </a:rPr>
              <a:t>Slide 6: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youtube.com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watch</a:t>
            </a:r>
            <a:r>
              <a:rPr lang="cs-CZ" sz="1400" dirty="0" smtClean="0">
                <a:hlinkClick r:id="rId3"/>
              </a:rPr>
              <a:t>?v=NU9JoFKlaZ0</a:t>
            </a:r>
            <a:endParaRPr lang="cs-CZ" sz="1400" dirty="0" smtClean="0"/>
          </a:p>
          <a:p>
            <a:r>
              <a:rPr lang="cs-CZ" sz="1400" dirty="0" smtClean="0">
                <a:latin typeface="Calibri" pitchFamily="34" charset="0"/>
              </a:rPr>
              <a:t>Slide 7: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youtube.com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watch</a:t>
            </a:r>
            <a:r>
              <a:rPr lang="cs-CZ" sz="1400" dirty="0" smtClean="0">
                <a:hlinkClick r:id="rId4"/>
              </a:rPr>
              <a:t>?v=eCss0kZXeyE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968</Words>
  <Application>Microsoft Office PowerPoint</Application>
  <PresentationFormat>Předvádění na obrazovce (4:3)</PresentationFormat>
  <Paragraphs>99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TIME   CLAUSES</vt:lpstr>
      <vt:lpstr>Snímek 4</vt:lpstr>
      <vt:lpstr>Task 3: Complete the rules</vt:lpstr>
      <vt:lpstr>Green Day </vt:lpstr>
      <vt:lpstr>SOLUTION </vt:lpstr>
      <vt:lpstr>Task 7: Correct the mistakes</vt:lpstr>
      <vt:lpstr>Task 7: Solution</vt:lpstr>
      <vt:lpstr>Task 8: Fill in the gaps</vt:lpstr>
      <vt:lpstr>Task 8: Solution</vt:lpstr>
      <vt:lpstr>Task 9: Combine the sentences</vt:lpstr>
      <vt:lpstr>Task 9: Solution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</dc:creator>
  <cp:lastModifiedBy>Standa</cp:lastModifiedBy>
  <cp:revision>23</cp:revision>
  <dcterms:created xsi:type="dcterms:W3CDTF">2013-03-06T17:05:22Z</dcterms:created>
  <dcterms:modified xsi:type="dcterms:W3CDTF">2013-07-10T08:20:53Z</dcterms:modified>
</cp:coreProperties>
</file>