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0984804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2300535"/>
              </p:ext>
            </p:extLst>
          </p:nvPr>
        </p:nvGraphicFramePr>
        <p:xfrm>
          <a:off x="2422731" y="280665"/>
          <a:ext cx="4237502" cy="63886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87276" progId="Word.Document.12">
                  <p:embed/>
                </p:oleObj>
              </mc:Choice>
              <mc:Fallback>
                <p:oleObj name="Dokument" r:id="rId3" imgW="5895909" imgH="888727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2731" y="280665"/>
                        <a:ext cx="4237502" cy="63886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6421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316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4800" b="1">
                <a:solidFill>
                  <a:srgbClr val="FF00FF"/>
                </a:solidFill>
              </a:rPr>
              <a:t>11 - ELEKTRO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55121" y="800571"/>
            <a:ext cx="6402600" cy="894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u="sng"/>
              <a:t>ELEKTRO - SCHEMATICKY  1:50 - 1:100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1407316" y="3434398"/>
            <a:ext cx="7032000" cy="30623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8" name="Shape 88"/>
          <p:cNvSpPr/>
          <p:nvPr/>
        </p:nvSpPr>
        <p:spPr>
          <a:xfrm>
            <a:off x="2409715" y="1707057"/>
            <a:ext cx="6466710" cy="49914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691699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VŠE VLOŽIT NA VÝKRES "ELEKTROROZVODY" - všechna podlaží - s příslušnou velikostí podkladního formátu - rozmístit účelně, bez zbytkových ploch papíru na naformátovaný podklad s tabulkou a logem.....</a:t>
            </a:r>
          </a:p>
        </p:txBody>
      </p:sp>
      <p:sp>
        <p:nvSpPr>
          <p:cNvPr id="94" name="Shape 94"/>
          <p:cNvSpPr/>
          <p:nvPr/>
        </p:nvSpPr>
        <p:spPr>
          <a:xfrm>
            <a:off x="4711418" y="3908300"/>
            <a:ext cx="4039056" cy="25764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5" name="Shape 95"/>
          <p:cNvSpPr/>
          <p:nvPr/>
        </p:nvSpPr>
        <p:spPr>
          <a:xfrm>
            <a:off x="705356" y="1912881"/>
            <a:ext cx="3313292" cy="468714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01" name="Shape 101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7" name="Shape 107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08" name="Shape 108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9" name="Shape 109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</Words>
  <Application>Microsoft Office PowerPoint</Application>
  <PresentationFormat>Předvádění na obrazovce (4:3)</PresentationFormat>
  <Paragraphs>10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/>
      <vt:lpstr>Microsoft Word Document</vt:lpstr>
      <vt:lpstr>Prezentace aplikace PowerPoint</vt:lpstr>
      <vt:lpstr> SP4 -  RD         PROVÁDĚCÍ      v ARCHICADU</vt:lpstr>
      <vt:lpstr>
ELEKTRO - SCHEMATICKY  1:50 - 1:100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2013-07-10T11:47:20Z</dcterms:modified>
</cp:coreProperties>
</file>