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8" r:id="rId2"/>
    <p:sldId id="257" r:id="rId3"/>
    <p:sldId id="281" r:id="rId4"/>
    <p:sldId id="279" r:id="rId5"/>
    <p:sldId id="280" r:id="rId6"/>
    <p:sldId id="264" r:id="rId7"/>
    <p:sldId id="284" r:id="rId8"/>
    <p:sldId id="287" r:id="rId9"/>
    <p:sldId id="285" r:id="rId10"/>
    <p:sldId id="286" r:id="rId11"/>
    <p:sldId id="278" r:id="rId12"/>
    <p:sldId id="271" r:id="rId13"/>
    <p:sldId id="288" r:id="rId14"/>
    <p:sldId id="25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588654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VY_32_INOVACE_10A_03_Volejbal_Odbíjení obouruč spodem 1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19.2.2013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Odbíjení mimo osu těla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vysunout paže před tělem </a:t>
            </a:r>
            <a:r>
              <a:rPr lang="cs-CZ" b="1" u="sng" dirty="0" smtClean="0">
                <a:solidFill>
                  <a:schemeClr val="tx1"/>
                </a:solidFill>
              </a:rPr>
              <a:t>stranou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snížit vzdálenější rameno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3089291"/>
            <a:ext cx="2554287" cy="2554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Nejčastější chyby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odbití špatnou částí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pokrčené paže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napnuté nohy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3589357"/>
            <a:ext cx="2554287" cy="2554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Cvičení ve dvojici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829196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lphaLcParenR"/>
            </a:pPr>
            <a:r>
              <a:rPr lang="cs-CZ" dirty="0" smtClean="0">
                <a:solidFill>
                  <a:schemeClr val="tx1"/>
                </a:solidFill>
              </a:rPr>
              <a:t>jeden odbíjí obouruč vrchem druhý obouruč</a:t>
            </a:r>
          </a:p>
          <a:p>
            <a:pPr marL="457200" indent="-457200">
              <a:buNone/>
            </a:pPr>
            <a:r>
              <a:rPr lang="cs-CZ" dirty="0" smtClean="0">
                <a:solidFill>
                  <a:schemeClr val="tx1"/>
                </a:solidFill>
              </a:rPr>
              <a:t>      spodem </a:t>
            </a:r>
            <a:r>
              <a:rPr lang="cs-CZ" sz="2000" dirty="0" smtClean="0">
                <a:solidFill>
                  <a:schemeClr val="tx1"/>
                </a:solidFill>
              </a:rPr>
              <a:t>(lehčí varianta: nahazování míče)</a:t>
            </a: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None/>
            </a:pPr>
            <a:r>
              <a:rPr lang="cs-CZ" dirty="0" smtClean="0">
                <a:solidFill>
                  <a:schemeClr val="tx1"/>
                </a:solidFill>
              </a:rPr>
              <a:t>b)  oba odbíjí obouruč spodem</a:t>
            </a:r>
          </a:p>
          <a:p>
            <a:pPr>
              <a:buFontTx/>
              <a:buChar char="-"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2554287" cy="2554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CÍSAŘ, Václav. </a:t>
            </a:r>
            <a:r>
              <a:rPr lang="cs-CZ" sz="1400" i="1" dirty="0" smtClean="0"/>
              <a:t>Volejbal</a:t>
            </a:r>
            <a:r>
              <a:rPr lang="cs-CZ" sz="1400" dirty="0" smtClean="0"/>
              <a:t>. Praha: </a:t>
            </a:r>
            <a:r>
              <a:rPr lang="cs-CZ" sz="1400" dirty="0" err="1" smtClean="0"/>
              <a:t>Grada</a:t>
            </a:r>
            <a:r>
              <a:rPr lang="cs-CZ" sz="1400" dirty="0" smtClean="0"/>
              <a:t> </a:t>
            </a:r>
            <a:r>
              <a:rPr lang="cs-CZ" sz="1400" dirty="0" err="1" smtClean="0"/>
              <a:t>Publishing</a:t>
            </a:r>
            <a:r>
              <a:rPr lang="cs-CZ" sz="1400" dirty="0" smtClean="0"/>
              <a:t>, a.s., 2005, ISBN 80-2470502-8.</a:t>
            </a: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 a poté  žáci nacvičují a osvojují si dovednosti odbíjení obouruč spodem prakticky v tělocvičně. V hodině jsou využita cvičení ve dvojicích.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osvojení a automatizaci. Hodinu zakončujeme hrou, v které používají osvojenou dovednost.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volejbalové míče, volejbalový kurt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Charakteristika odbíjení obouruč spodem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„bagr“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když není možno použít prsty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když míč přilétá rychle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když míč letí nízko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není tak přesné jako odbití obouruč vrchem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Správné provedení</a:t>
            </a:r>
            <a:endParaRPr lang="cs-CZ" u="sng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místo kontaktu: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    předloktí (blíže zápěstí)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10" name="Obrázek 9" descr="P10806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928802"/>
            <a:ext cx="3036097" cy="4048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Špatné provedení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-  odbíjení zápěstím		    - pokrčené ruce	 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8" name="Obrázek 7" descr="P10806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928958"/>
            <a:ext cx="4000496" cy="3000372"/>
          </a:xfrm>
          <a:prstGeom prst="rect">
            <a:avLst/>
          </a:prstGeom>
        </p:spPr>
      </p:pic>
      <p:pic>
        <p:nvPicPr>
          <p:cNvPr id="9" name="Obrázek 8" descr="P10806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857496"/>
            <a:ext cx="4071934" cy="3053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Postoj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snížený postoj </a:t>
            </a:r>
            <a:r>
              <a:rPr lang="cs-CZ" sz="1800" dirty="0" smtClean="0">
                <a:solidFill>
                  <a:schemeClr val="tx1"/>
                </a:solidFill>
              </a:rPr>
              <a:t> (pokrčit kolena, snížit polohu kyčlí)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hmotnost na přední části chodidel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sklon těla vpřed </a:t>
            </a:r>
            <a:r>
              <a:rPr lang="cs-CZ" sz="1800" dirty="0" smtClean="0">
                <a:solidFill>
                  <a:schemeClr val="tx1"/>
                </a:solidFill>
              </a:rPr>
              <a:t>(rovina ramen je vždy předsunutá před kyčle)</a:t>
            </a:r>
          </a:p>
          <a:p>
            <a:endParaRPr lang="cs-CZ" dirty="0" smtClean="0">
              <a:solidFill>
                <a:schemeClr val="tx1"/>
              </a:solidFill>
            </a:endParaRPr>
          </a:p>
          <a:p>
            <a:pPr lvl="2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6" name="Obrázek 5" descr="P10806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3167037"/>
            <a:ext cx="2500330" cy="3333773"/>
          </a:xfrm>
          <a:prstGeom prst="rect">
            <a:avLst/>
          </a:prstGeom>
        </p:spPr>
      </p:pic>
      <p:pic>
        <p:nvPicPr>
          <p:cNvPr id="7" name="Obrázek 6" descr="P10806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168300"/>
            <a:ext cx="2500330" cy="3333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71596"/>
          </a:xfrm>
        </p:spPr>
        <p:txBody>
          <a:bodyPr/>
          <a:lstStyle/>
          <a:p>
            <a:r>
              <a:rPr lang="cs-CZ" u="sng" dirty="0" smtClean="0"/>
              <a:t>Správné provedení - ruce</a:t>
            </a:r>
            <a:endParaRPr lang="cs-CZ" u="sng" dirty="0"/>
          </a:p>
        </p:txBody>
      </p:sp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9594" y="1643050"/>
            <a:ext cx="3215216" cy="2411412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643050"/>
            <a:ext cx="3214710" cy="2411032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287" y="4214818"/>
            <a:ext cx="3238523" cy="2428892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4214817"/>
            <a:ext cx="3214710" cy="2411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 descr="VOLEJBAL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86116" y="2143116"/>
            <a:ext cx="2554287" cy="2554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Správné provedení - odbití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 -  odbíjení ve dvojici (jeden nahazuje, druhý odbíjí)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946415"/>
            <a:ext cx="2554287" cy="2554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246</TotalTime>
  <Words>285</Words>
  <Application>Microsoft Office PowerPoint</Application>
  <PresentationFormat>Předvádění na obrazovce (4:3)</PresentationFormat>
  <Paragraphs>68</Paragraphs>
  <Slides>14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ŠABLONA DUM</vt:lpstr>
      <vt:lpstr>Prezentace aplikace PowerPoint</vt:lpstr>
      <vt:lpstr>ANOTACE</vt:lpstr>
      <vt:lpstr>Charakteristika odbíjení obouruč spodem</vt:lpstr>
      <vt:lpstr>Správné provedení</vt:lpstr>
      <vt:lpstr>Špatné provedení</vt:lpstr>
      <vt:lpstr>Postoj</vt:lpstr>
      <vt:lpstr>Správné provedení - ruce</vt:lpstr>
      <vt:lpstr>Prezentace aplikace PowerPoint</vt:lpstr>
      <vt:lpstr>Správné provedení - odbití</vt:lpstr>
      <vt:lpstr>Odbíjení mimo osu těla</vt:lpstr>
      <vt:lpstr>Nejčastější chyby</vt:lpstr>
      <vt:lpstr>Cvičení ve dvojici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49</cp:revision>
  <dcterms:created xsi:type="dcterms:W3CDTF">2013-02-11T18:59:15Z</dcterms:created>
  <dcterms:modified xsi:type="dcterms:W3CDTF">2013-05-23T08:50:18Z</dcterms:modified>
</cp:coreProperties>
</file>