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9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DF8D1-5EB1-4DBF-877B-B2213455749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EF17-497F-48B6-8BC7-8DB19E3A42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3660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DF8D1-5EB1-4DBF-877B-B2213455749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EF17-497F-48B6-8BC7-8DB19E3A42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5047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DF8D1-5EB1-4DBF-877B-B2213455749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EF17-497F-48B6-8BC7-8DB19E3A42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6126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DF8D1-5EB1-4DBF-877B-B2213455749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EF17-497F-48B6-8BC7-8DB19E3A42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303896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DF8D1-5EB1-4DBF-877B-B2213455749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EF17-497F-48B6-8BC7-8DB19E3A42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2431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DF8D1-5EB1-4DBF-877B-B2213455749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EF17-497F-48B6-8BC7-8DB19E3A42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3085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DF8D1-5EB1-4DBF-877B-B2213455749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EF17-497F-48B6-8BC7-8DB19E3A42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8890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DF8D1-5EB1-4DBF-877B-B2213455749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EF17-497F-48B6-8BC7-8DB19E3A42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86518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DF8D1-5EB1-4DBF-877B-B2213455749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EF17-497F-48B6-8BC7-8DB19E3A42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5473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DF8D1-5EB1-4DBF-877B-B2213455749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EF17-497F-48B6-8BC7-8DB19E3A42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2994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EDF8D1-5EB1-4DBF-877B-B2213455749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EEEF17-497F-48B6-8BC7-8DB19E3A42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102249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EDF8D1-5EB1-4DBF-877B-B2213455749F}" type="datetimeFigureOut">
              <a:rPr lang="cs-CZ" smtClean="0"/>
              <a:t>10.6.2013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EEEF17-497F-48B6-8BC7-8DB19E3A424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4073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115888"/>
            <a:ext cx="6083300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3374" name="Group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5643558"/>
              </p:ext>
            </p:extLst>
          </p:nvPr>
        </p:nvGraphicFramePr>
        <p:xfrm>
          <a:off x="1331913" y="3933825"/>
          <a:ext cx="6477000" cy="1511300"/>
        </p:xfrm>
        <a:graphic>
          <a:graphicData uri="http://schemas.openxmlformats.org/drawingml/2006/table">
            <a:tbl>
              <a:tblPr/>
              <a:tblGrid>
                <a:gridCol w="1871935"/>
                <a:gridCol w="4605065"/>
              </a:tblGrid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Označení materiálu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dirty="0" smtClean="0">
                          <a:effectLst/>
                          <a:latin typeface="Times New Roman"/>
                          <a:ea typeface="Times New Roman"/>
                        </a:rPr>
                        <a:t>VY_32_INOVACE_INF_02</a:t>
                      </a:r>
                      <a:endParaRPr lang="cs-CZ" sz="12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Základní pojmy ve výpočetní technice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Mgr. Radomil Kryl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 aplikace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Prezentace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Informatika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Žáci se seznámí se základními pojmy ve </a:t>
                      </a: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výpočetní technice</a:t>
                      </a:r>
                      <a:endParaRPr kumimoji="0" lang="cs-CZ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9702335"/>
              </p:ext>
            </p:extLst>
          </p:nvPr>
        </p:nvGraphicFramePr>
        <p:xfrm>
          <a:off x="1303020" y="1988840"/>
          <a:ext cx="6472555" cy="1645920"/>
        </p:xfrm>
        <a:graphic>
          <a:graphicData uri="http://schemas.openxmlformats.org/drawingml/2006/table">
            <a:tbl>
              <a:tblPr firstRow="1" firstCol="1" bandRow="1"/>
              <a:tblGrid>
                <a:gridCol w="1910715"/>
                <a:gridCol w="4561840"/>
              </a:tblGrid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Název školy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Základní škola Šumvald, okres Olomouc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Číslo projektu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 smtClean="0">
                          <a:effectLst/>
                          <a:latin typeface="Times New Roman"/>
                          <a:ea typeface="Times New Roman"/>
                        </a:rPr>
                        <a:t>CZ.1.07/1.4.00/21.2534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Název šablony klíčové aktivity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Inovace a zkvalitnění výuky prostřednictvím ICT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Číslo šablony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III/2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Vzdělávací oblast/obor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Informační a komunikační technologie/ Informační a komunikační technologie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Tematický okruh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 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>
                          <a:effectLst/>
                          <a:latin typeface="Times New Roman"/>
                          <a:ea typeface="Times New Roman"/>
                        </a:rPr>
                        <a:t>Označení sady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pct20">
                      <a:fgClr>
                        <a:srgbClr val="FFFFFF"/>
                      </a:fgClr>
                      <a:bgClr>
                        <a:srgbClr val="D9D9D9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Times New Roman"/>
                          <a:ea typeface="Times New Roman"/>
                        </a:rPr>
                        <a:t>VY_32_INOVACE_INF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48306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Základní pojmy ve výpočetní technice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Informatika 5. ročník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6702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Bity a bajty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68375916"/>
              </p:ext>
            </p:extLst>
          </p:nvPr>
        </p:nvGraphicFramePr>
        <p:xfrm>
          <a:off x="457200" y="1600200"/>
          <a:ext cx="8229600" cy="3870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2800" dirty="0" smtClean="0"/>
                        <a:t>1 bit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800" dirty="0" smtClean="0"/>
                        <a:t>1 nebo 0 (jednička nebo nula)</a:t>
                      </a:r>
                      <a:endParaRPr lang="cs-CZ" sz="28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2800" dirty="0" smtClean="0"/>
                        <a:t>1 byte (bajt) 1 B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800" dirty="0" smtClean="0"/>
                        <a:t>8 bitů</a:t>
                      </a:r>
                      <a:endParaRPr lang="cs-CZ" sz="28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2800" dirty="0" smtClean="0"/>
                        <a:t>1 kilobyte (kilobajt)</a:t>
                      </a:r>
                      <a:r>
                        <a:rPr lang="cs-CZ" sz="2800" baseline="0" dirty="0" smtClean="0"/>
                        <a:t> 1 kB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800" dirty="0" smtClean="0"/>
                        <a:t>1024 bytů (bajtů)</a:t>
                      </a:r>
                      <a:endParaRPr lang="cs-CZ" sz="28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2800" dirty="0" smtClean="0"/>
                        <a:t>1 megabyte (megabajt) 1 MB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800" dirty="0" smtClean="0"/>
                        <a:t>1024 kilobytů (kilobajtů)</a:t>
                      </a:r>
                      <a:endParaRPr lang="cs-CZ" sz="28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sz="2800" dirty="0" smtClean="0"/>
                        <a:t>1 gigabite (gigabajt) 1 GB</a:t>
                      </a:r>
                      <a:endParaRPr lang="cs-CZ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800" dirty="0" smtClean="0"/>
                        <a:t>1024 megabytů (megabajtů)</a:t>
                      </a:r>
                      <a:endParaRPr lang="cs-CZ" sz="2800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2704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HARDWARE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Fyzické vybavení počítače – monitor, klávesnice, tiskárna, pevný disk, procesor, paměti (vše co je uvnitř počítače vidět a na co si můžeme sáhnout)</a:t>
            </a:r>
          </a:p>
        </p:txBody>
      </p:sp>
    </p:spTree>
    <p:extLst>
      <p:ext uri="{BB962C8B-B14F-4D97-AF65-F5344CB8AC3E}">
        <p14:creationId xmlns:p14="http://schemas.microsoft.com/office/powerpoint/2010/main" val="11342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SOFTWARE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Programové vybavení počítače. Software tvoří nehmotnou, ale nezbytně nutnou stránku počítače. Software jsou všechna data, programy – vše, co je zaznamenáno na paměťových médiích počítače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Bez hardwaru ani softwaru nemůže počítač pracovat!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77599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Pavel Navrátil, S počítačem na základní škole</a:t>
            </a:r>
          </a:p>
          <a:p>
            <a:pPr marL="0" indent="0">
              <a:buNone/>
            </a:pPr>
            <a:r>
              <a:rPr lang="cs-CZ" dirty="0" smtClean="0"/>
              <a:t>2. vydání </a:t>
            </a:r>
            <a:r>
              <a:rPr lang="cs-CZ" dirty="0" err="1" smtClean="0"/>
              <a:t>Computer</a:t>
            </a:r>
            <a:r>
              <a:rPr lang="cs-CZ" dirty="0" smtClean="0"/>
              <a:t> Media 2002</a:t>
            </a:r>
          </a:p>
          <a:p>
            <a:pPr marL="0" indent="0">
              <a:buNone/>
            </a:pPr>
            <a:r>
              <a:rPr lang="cs-CZ" dirty="0" smtClean="0"/>
              <a:t>ISBN: 80 – 902815 – 6 - 7 </a:t>
            </a:r>
          </a:p>
        </p:txBody>
      </p:sp>
    </p:spTree>
    <p:extLst>
      <p:ext uri="{BB962C8B-B14F-4D97-AF65-F5344CB8AC3E}">
        <p14:creationId xmlns:p14="http://schemas.microsoft.com/office/powerpoint/2010/main" val="2061056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234</Words>
  <Application>Microsoft Office PowerPoint</Application>
  <PresentationFormat>Předvádění na obrazovce (4:3)</PresentationFormat>
  <Paragraphs>51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Základní pojmy ve výpočetní technice</vt:lpstr>
      <vt:lpstr>Bity a bajty</vt:lpstr>
      <vt:lpstr>HARDWARE</vt:lpstr>
      <vt:lpstr>SOFTWARE</vt:lpstr>
      <vt:lpstr>Literatura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Radek</dc:creator>
  <cp:lastModifiedBy>Radek</cp:lastModifiedBy>
  <cp:revision>6</cp:revision>
  <dcterms:created xsi:type="dcterms:W3CDTF">2013-06-02T09:44:57Z</dcterms:created>
  <dcterms:modified xsi:type="dcterms:W3CDTF">2013-06-10T12:03:50Z</dcterms:modified>
</cp:coreProperties>
</file>