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E4883-358E-4DCC-9420-E19B25EA698A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F661-CF28-4873-9C38-8CE53BFDAB0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80218" y="0"/>
            <a:ext cx="8712262" cy="6400221"/>
            <a:chOff x="467544" y="500798"/>
            <a:chExt cx="8712262" cy="6400221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4135597436"/>
                </p:ext>
              </p:extLst>
            </p:nvPr>
          </p:nvGraphicFramePr>
          <p:xfrm>
            <a:off x="682862" y="1409518"/>
            <a:ext cx="8496944" cy="3936027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503929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444324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VY_32_INOVACE_XIII_Př2_16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Hana Havlová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Přírodopis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Botanika – pohyby rostlin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Šestý, sedmý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16. 2. 2013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 určen pro výklad, zápis a procvičení učiva.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POHYBY ROSTLIN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většinou jsou méně znatelné a pomalejší než </a:t>
            </a:r>
            <a:r>
              <a:rPr lang="cs-CZ" dirty="0" smtClean="0"/>
              <a:t> u </a:t>
            </a:r>
            <a:r>
              <a:rPr lang="cs-CZ" dirty="0" smtClean="0"/>
              <a:t>živočichů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obvykle nejsou z místa na místo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PASIVNÍ POHYBY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pohyb není vyvolán přímo rostlinou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nejčastěji je způsoben větrem, vodou či živočichy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např. přenos plodů a semen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	kývání větví ve vichřici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AKTIVNÍ POHYBY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pohyb přímo vychází z rostliny</a:t>
            </a:r>
          </a:p>
          <a:p>
            <a:pPr>
              <a:buNone/>
            </a:pPr>
            <a:endParaRPr lang="cs-CZ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např. zavírání květů na noc či v chladu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	otáčení za světlem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	ovíjení okolo opory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	růst za světlem či vodou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	reakce na zemskou přitažlivost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	zavírání lístků po dotyku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Poznej typ pohybu: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semeno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164"/>
          <a:stretch>
            <a:fillRect/>
          </a:stretch>
        </p:blipFill>
        <p:spPr>
          <a:xfrm>
            <a:off x="3198050" y="1600200"/>
            <a:ext cx="2840697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3203848" y="1556792"/>
            <a:ext cx="57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1.</a:t>
            </a:r>
            <a:endParaRPr lang="cs-CZ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emeno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29968" y="2058765"/>
            <a:ext cx="5084064" cy="3608832"/>
          </a:xfrm>
        </p:spPr>
      </p:pic>
      <p:sp>
        <p:nvSpPr>
          <p:cNvPr id="5" name="TextovéPole 4"/>
          <p:cNvSpPr txBox="1"/>
          <p:nvPr/>
        </p:nvSpPr>
        <p:spPr>
          <a:xfrm>
            <a:off x="2051720" y="2060848"/>
            <a:ext cx="57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2.</a:t>
            </a:r>
            <a:endParaRPr lang="cs-CZ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emeno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917"/>
          <a:stretch>
            <a:fillRect/>
          </a:stretch>
        </p:blipFill>
        <p:spPr>
          <a:xfrm>
            <a:off x="2694432" y="1856073"/>
            <a:ext cx="3683148" cy="4014216"/>
          </a:xfrm>
        </p:spPr>
      </p:pic>
      <p:sp>
        <p:nvSpPr>
          <p:cNvPr id="5" name="TextovéPole 4"/>
          <p:cNvSpPr txBox="1"/>
          <p:nvPr/>
        </p:nvSpPr>
        <p:spPr>
          <a:xfrm>
            <a:off x="2699792" y="1844824"/>
            <a:ext cx="57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3.</a:t>
            </a:r>
            <a:endParaRPr lang="cs-CZ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emeno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4812" y="2083149"/>
            <a:ext cx="5294376" cy="3560064"/>
          </a:xfrm>
        </p:spPr>
      </p:pic>
      <p:sp>
        <p:nvSpPr>
          <p:cNvPr id="5" name="TextovéPole 4"/>
          <p:cNvSpPr txBox="1"/>
          <p:nvPr/>
        </p:nvSpPr>
        <p:spPr>
          <a:xfrm>
            <a:off x="1907704" y="2060848"/>
            <a:ext cx="57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4.</a:t>
            </a:r>
            <a:endParaRPr lang="cs-CZ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Řešení: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aktivní pohyb </a:t>
            </a:r>
            <a:r>
              <a:rPr lang="cs-CZ" dirty="0" smtClean="0"/>
              <a:t>– ovíjení okolo opory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aktivní pohyb </a:t>
            </a:r>
            <a:r>
              <a:rPr lang="cs-CZ" dirty="0" smtClean="0"/>
              <a:t>– zavírání květů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C00000"/>
                </a:solidFill>
              </a:rPr>
              <a:t>pasivní pohyb </a:t>
            </a:r>
            <a:r>
              <a:rPr lang="cs-CZ" dirty="0" smtClean="0"/>
              <a:t>– kývání ve větru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aktivní pohyb </a:t>
            </a:r>
            <a:r>
              <a:rPr lang="cs-CZ" dirty="0" smtClean="0"/>
              <a:t>– reakce na gravitaci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159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POHYBY ROSTLIN</vt:lpstr>
      <vt:lpstr>PASIVNÍ POHYBY</vt:lpstr>
      <vt:lpstr>AKTIVNÍ POHYBY</vt:lpstr>
      <vt:lpstr>Poznej typ pohybu:</vt:lpstr>
      <vt:lpstr>Snímek 6</vt:lpstr>
      <vt:lpstr>Snímek 7</vt:lpstr>
      <vt:lpstr>Snímek 8</vt:lpstr>
      <vt:lpstr>Řešení: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Luděk Havel</dc:creator>
  <cp:lastModifiedBy>Dum</cp:lastModifiedBy>
  <cp:revision>4</cp:revision>
  <dcterms:created xsi:type="dcterms:W3CDTF">2013-07-14T18:37:27Z</dcterms:created>
  <dcterms:modified xsi:type="dcterms:W3CDTF">2013-07-15T06:50:13Z</dcterms:modified>
</cp:coreProperties>
</file>