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2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87A25B-BD16-4DA0-A73C-02759FFDEA1C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7DE0E-EB2D-4A13-90FF-1024859B55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1738" y="0"/>
            <a:ext cx="8712262" cy="6400221"/>
            <a:chOff x="467544" y="500798"/>
            <a:chExt cx="8712262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- kapradiny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12. 2. 2013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KAPRADINY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žijí zejména na vlhkých, stinných místech 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v lesích, na skalách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Stavba těla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kapraď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38795" y="1600200"/>
            <a:ext cx="4266410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5004048" y="1916832"/>
            <a:ext cx="1624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složený list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4725144"/>
            <a:ext cx="100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oddenek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5661248"/>
            <a:ext cx="817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kořeny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4437112"/>
            <a:ext cx="758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mladý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list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Rozmnožování :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pohlavní: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	výtrus		srdčitý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prokel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	nová kapradina</a:t>
            </a:r>
          </a:p>
          <a:p>
            <a:pPr marL="514350" indent="-51435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514350" indent="-51435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2. nepohlavní: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částí oddenku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195736" y="306896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508104" y="3068960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ZÁSTUPCI:</a:t>
            </a:r>
            <a:b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kapraď samec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Zástupný symbol pro obsah 3" descr="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914" b="699"/>
          <a:stretch>
            <a:fillRect/>
          </a:stretch>
        </p:blipFill>
        <p:spPr>
          <a:xfrm>
            <a:off x="3037713" y="1600200"/>
            <a:ext cx="3163526" cy="449431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papratka samičí</a:t>
            </a:r>
            <a:endParaRPr lang="cs-CZ" dirty="0"/>
          </a:p>
        </p:txBody>
      </p:sp>
      <p:pic>
        <p:nvPicPr>
          <p:cNvPr id="4" name="Zástupný symbol pro obsah 3" descr="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48139" y="1600200"/>
            <a:ext cx="3247721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hasivka orličí</a:t>
            </a:r>
            <a:endParaRPr lang="cs-CZ" dirty="0"/>
          </a:p>
        </p:txBody>
      </p:sp>
      <p:pic>
        <p:nvPicPr>
          <p:cNvPr id="4" name="Zástupný symbol pro obsah 3" descr="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36243" y="1600200"/>
            <a:ext cx="3271514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PŘESLIČKY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rostou na vlhčích místech</a:t>
            </a:r>
          </a:p>
          <a:p>
            <a:pPr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mají duté, podélně rýhované stonky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rozmnožují se výtrusy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přeslička rolní</a:t>
            </a:r>
            <a:endParaRPr lang="cs-CZ" dirty="0"/>
          </a:p>
        </p:txBody>
      </p:sp>
      <p:pic>
        <p:nvPicPr>
          <p:cNvPr id="4" name="Zástupný symbol pro obsah 3" descr="přeslič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-911" t="1826" b="2435"/>
          <a:stretch>
            <a:fillRect/>
          </a:stretch>
        </p:blipFill>
        <p:spPr>
          <a:xfrm>
            <a:off x="3032681" y="1682838"/>
            <a:ext cx="3051084" cy="433309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přeslička lesní</a:t>
            </a:r>
            <a:endParaRPr lang="cs-CZ" dirty="0"/>
          </a:p>
        </p:txBody>
      </p:sp>
      <p:pic>
        <p:nvPicPr>
          <p:cNvPr id="6" name="Zástupný symbol pro obsah 5" descr="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0800000">
            <a:off x="2932406" y="1600200"/>
            <a:ext cx="3279188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PLAVUNĚ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mají poléhavé stonky s čárkovitými listy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plavuň vidlačka</a:t>
            </a:r>
            <a:endParaRPr lang="cs-CZ" dirty="0"/>
          </a:p>
        </p:txBody>
      </p:sp>
      <p:pic>
        <p:nvPicPr>
          <p:cNvPr id="4" name="Zástupný symbol pro obsah 3" descr="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08960" y="1811877"/>
            <a:ext cx="2926080" cy="4102608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Znáš odpověď?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Co vzniklo z prvohorních stromovitých plavuní, přesliček a kapradin?</a:t>
            </a:r>
          </a:p>
          <a:p>
            <a:pPr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</a:p>
          <a:p>
            <a:pPr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Víš k čemu se využívá a kde se v ČR těží?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Správná odpověď:</a:t>
            </a:r>
            <a:r>
              <a:rPr lang="cs-CZ" dirty="0" smtClean="0"/>
              <a:t>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černé uhlí</a:t>
            </a:r>
          </a:p>
          <a:p>
            <a:pPr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				palivo, Ostravsko (Karviná)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Dokonči větu: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Kapradiny rostou zejména …</a:t>
            </a:r>
          </a:p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Výtrusy kapradin najdeme …</a:t>
            </a:r>
          </a:p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Hasivka orličí je naše …</a:t>
            </a:r>
          </a:p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Přeslička rolní vytváří …</a:t>
            </a:r>
          </a:p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 prvohorních kapradin, plavuní a přesliček vzniklo …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Možné odpovědi: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… na stinných a vlhkých místech.</a:t>
            </a:r>
          </a:p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… na spodu listů ve výtrusnicích.</a:t>
            </a:r>
          </a:p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… největší kapradina.</a:t>
            </a:r>
          </a:p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… dvě lodyhy – jarní a letní.</a:t>
            </a:r>
          </a:p>
          <a:p>
            <a:pPr marL="514350" indent="-514350">
              <a:buAutoNum type="alphaU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… černé uhlí.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DEYL, Miloš. </a:t>
            </a:r>
            <a:r>
              <a:rPr lang="cs-CZ" sz="2800" i="1" dirty="0" smtClean="0"/>
              <a:t>Naše rostliny</a:t>
            </a:r>
            <a:r>
              <a:rPr lang="cs-CZ" sz="2800" dirty="0" smtClean="0"/>
              <a:t>. Praha: Albatros, 1973.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236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KAPRADINY</vt:lpstr>
      <vt:lpstr>Stavba těla</vt:lpstr>
      <vt:lpstr>Rozmnožování :</vt:lpstr>
      <vt:lpstr>ZÁSTUPCI: kapraď samec</vt:lpstr>
      <vt:lpstr>papratka samičí</vt:lpstr>
      <vt:lpstr>hasivka orličí</vt:lpstr>
      <vt:lpstr>PŘESLIČKY</vt:lpstr>
      <vt:lpstr>přeslička rolní</vt:lpstr>
      <vt:lpstr>přeslička lesní</vt:lpstr>
      <vt:lpstr>PLAVUNĚ</vt:lpstr>
      <vt:lpstr>plavuň vidlačka</vt:lpstr>
      <vt:lpstr>Znáš odpověď?</vt:lpstr>
      <vt:lpstr>Snímek 14</vt:lpstr>
      <vt:lpstr>Dokonči větu:</vt:lpstr>
      <vt:lpstr>Možné odpovědi: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6</cp:revision>
  <dcterms:created xsi:type="dcterms:W3CDTF">2013-07-05T13:33:06Z</dcterms:created>
  <dcterms:modified xsi:type="dcterms:W3CDTF">2013-07-15T08:58:54Z</dcterms:modified>
</cp:coreProperties>
</file>