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57" r:id="rId2"/>
    <p:sldId id="258" r:id="rId3"/>
    <p:sldId id="259" r:id="rId4"/>
    <p:sldId id="281" r:id="rId5"/>
    <p:sldId id="260" r:id="rId6"/>
    <p:sldId id="269" r:id="rId7"/>
    <p:sldId id="263" r:id="rId8"/>
    <p:sldId id="284" r:id="rId9"/>
    <p:sldId id="285" r:id="rId10"/>
    <p:sldId id="287" r:id="rId11"/>
    <p:sldId id="289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060F9-789A-4298-B67E-AF1C26F80AB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CF5D8-B16E-49C2-B39D-AE5F00F28B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833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CCF5D8-B16E-49C2-B39D-AE5F00F28BE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ocationTurkmenistan.svg" TargetMode="External"/><Relationship Id="rId3" Type="http://schemas.openxmlformats.org/officeDocument/2006/relationships/hyperlink" Target="http://cs.wikipedia.org/wiki/Soubor:Flag_of_Kazakhstan.svg" TargetMode="External"/><Relationship Id="rId7" Type="http://schemas.openxmlformats.org/officeDocument/2006/relationships/hyperlink" Target="http://cs.wikipedia.org/wiki/Soubor:Flag_of_Turkmenistan.svg" TargetMode="External"/><Relationship Id="rId12" Type="http://schemas.openxmlformats.org/officeDocument/2006/relationships/hyperlink" Target="http://cs.wikipedia.org/wiki/Soubor:Tadschikistan.png" TargetMode="External"/><Relationship Id="rId2" Type="http://schemas.openxmlformats.org/officeDocument/2006/relationships/hyperlink" Target="http://cs.wikipedia.org/wiki/Soubor:Central_Asia_border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zbekistan_on_the_globe_(Eurasia_centered).svg" TargetMode="External"/><Relationship Id="rId11" Type="http://schemas.openxmlformats.org/officeDocument/2006/relationships/hyperlink" Target="http://cs.wikipedia.org/wiki/Soubor:Flag_of_Tajikistan.svg" TargetMode="External"/><Relationship Id="rId5" Type="http://schemas.openxmlformats.org/officeDocument/2006/relationships/hyperlink" Target="http://cs.wikipedia.org/wiki/Soubor:Flag_of_Uzbekistan.svg" TargetMode="External"/><Relationship Id="rId10" Type="http://schemas.openxmlformats.org/officeDocument/2006/relationships/hyperlink" Target="http://cs.wikipedia.org/wiki/Soubor:LocationKyrgyzstan.svg" TargetMode="External"/><Relationship Id="rId4" Type="http://schemas.openxmlformats.org/officeDocument/2006/relationships/hyperlink" Target="http://cs.wikipedia.org/wiki/Soubor:Mapa_Kazachst%C3%A1nu.PNG" TargetMode="External"/><Relationship Id="rId9" Type="http://schemas.openxmlformats.org/officeDocument/2006/relationships/hyperlink" Target="http://cs.wikipedia.org/wiki/Soubor:Flag_of_Kyrgyzsta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</a:rPr>
              <a:t/>
            </a:r>
            <a:br>
              <a:rPr lang="cs-CZ" sz="2000" dirty="0" smtClean="0">
                <a:solidFill>
                  <a:schemeClr val="bg1"/>
                </a:solidFill>
                <a:latin typeface="Times New Roman" pitchFamily="18" charset="0"/>
              </a:rPr>
            </a:b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69586800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 ASIE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25435718"/>
              </p:ext>
            </p:extLst>
          </p:nvPr>
        </p:nvGraphicFramePr>
        <p:xfrm>
          <a:off x="251520" y="691157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dané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asijských národů.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Asie, Kaspické moře, Taškent, bavlna, Karakumská poušť, ropa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uhlí, rtuť.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Asie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234280"/>
            <a:ext cx="72390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Střední Asie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63720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Mapa střední Asie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129162"/>
            <a:ext cx="6840760" cy="5036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234280"/>
            <a:ext cx="72390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Střední Asie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052736"/>
            <a:ext cx="4694922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51520" y="4797152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Sovětské oficiální vymezení (nejužší)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6237312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Tři vymezení mapy střední Asie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515719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Obecné současné vymezení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550794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Vymezení UNESCO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1259632" y="2564904"/>
            <a:ext cx="2232248" cy="223224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8" idx="0"/>
          </p:cNvCxnSpPr>
          <p:nvPr/>
        </p:nvCxnSpPr>
        <p:spPr>
          <a:xfrm flipH="1" flipV="1">
            <a:off x="3923928" y="2132856"/>
            <a:ext cx="396044" cy="3024336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5508104" y="2420888"/>
            <a:ext cx="792088" cy="309634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-243408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Poloha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875596"/>
            <a:ext cx="51845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000" dirty="0" smtClean="0"/>
              <a:t> </a:t>
            </a:r>
            <a:r>
              <a:rPr lang="cs-CZ" sz="3000" dirty="0" smtClean="0">
                <a:solidFill>
                  <a:schemeClr val="bg1"/>
                </a:solidFill>
              </a:rPr>
              <a:t>Jednoznačně nedefinovaná </a:t>
            </a:r>
          </a:p>
          <a:p>
            <a:pPr>
              <a:buClr>
                <a:schemeClr val="accent1"/>
              </a:buClr>
            </a:pPr>
            <a:r>
              <a:rPr lang="cs-CZ" sz="3000" dirty="0">
                <a:solidFill>
                  <a:schemeClr val="bg1"/>
                </a:solidFill>
              </a:rPr>
              <a:t> </a:t>
            </a:r>
            <a:r>
              <a:rPr lang="cs-CZ" sz="3000" dirty="0" smtClean="0">
                <a:solidFill>
                  <a:schemeClr val="bg1"/>
                </a:solidFill>
              </a:rPr>
              <a:t> oblast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0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bg1"/>
                </a:solidFill>
              </a:rPr>
              <a:t> Západní hranice – pobřeží </a:t>
            </a:r>
          </a:p>
          <a:p>
            <a:pPr>
              <a:buClr>
                <a:schemeClr val="accent1"/>
              </a:buClr>
            </a:pPr>
            <a:r>
              <a:rPr lang="cs-CZ" sz="3000" dirty="0">
                <a:solidFill>
                  <a:schemeClr val="bg1"/>
                </a:solidFill>
              </a:rPr>
              <a:t> </a:t>
            </a:r>
            <a:r>
              <a:rPr lang="cs-CZ" sz="3000" dirty="0" smtClean="0">
                <a:solidFill>
                  <a:schemeClr val="bg1"/>
                </a:solidFill>
              </a:rPr>
              <a:t> Kaspického moře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0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bg1"/>
                </a:solidFill>
              </a:rPr>
              <a:t> Východní hranice méně </a:t>
            </a:r>
          </a:p>
          <a:p>
            <a:pPr>
              <a:buClr>
                <a:schemeClr val="accent1"/>
              </a:buClr>
            </a:pPr>
            <a:r>
              <a:rPr lang="cs-CZ" sz="3000" dirty="0">
                <a:solidFill>
                  <a:schemeClr val="bg1"/>
                </a:solidFill>
              </a:rPr>
              <a:t> </a:t>
            </a:r>
            <a:r>
              <a:rPr lang="cs-CZ" sz="3000" dirty="0" smtClean="0">
                <a:solidFill>
                  <a:schemeClr val="bg1"/>
                </a:solidFill>
              </a:rPr>
              <a:t> výrazná</a:t>
            </a:r>
            <a:r>
              <a:rPr lang="cs-CZ" sz="3000" dirty="0" smtClean="0"/>
              <a:t> 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708920"/>
            <a:ext cx="264089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62272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Státy střední Asie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5800" y="1436578"/>
            <a:ext cx="8118648" cy="3539430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Státy Střední Asie podle rozlohy</a:t>
            </a:r>
          </a:p>
          <a:p>
            <a:endParaRPr lang="cs-CZ" sz="32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Kazachstán 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Uzbekistán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Turkmenistán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Kyrgyzstán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bg1"/>
                </a:solidFill>
              </a:rPr>
              <a:t> Tádžikistán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312876"/>
            <a:ext cx="2065412" cy="1032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4283968" y="328498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Vlajka Kazachstánu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750543"/>
            <a:ext cx="2237234" cy="11186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6156176" y="48598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Vlajka Uzbekistánu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085184"/>
            <a:ext cx="1903140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107504" y="638132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Vlajka Turkmenistánu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5085184"/>
            <a:ext cx="2081808" cy="1249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/>
          <p:nvPr/>
        </p:nvSpPr>
        <p:spPr>
          <a:xfrm>
            <a:off x="3131840" y="637203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Vlajka Kyrgyzstánu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5301208"/>
            <a:ext cx="2081808" cy="1040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8"/>
          <p:cNvSpPr txBox="1"/>
          <p:nvPr/>
        </p:nvSpPr>
        <p:spPr>
          <a:xfrm>
            <a:off x="5652120" y="637203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Vlajka Tádžikistánu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840" y="-99392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Kazachstán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340768"/>
            <a:ext cx="65527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Patří mezi nejrozlehlejší země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světa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Územně největší vnitrozemský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stát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Velmi řídké osídlení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Hlavní město </a:t>
            </a:r>
            <a:r>
              <a:rPr lang="cs-CZ" sz="3200" dirty="0" err="1" smtClean="0">
                <a:solidFill>
                  <a:schemeClr val="bg1"/>
                </a:solidFill>
              </a:rPr>
              <a:t>Astana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573016"/>
            <a:ext cx="379064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Administrator.doma-PC\AppData\Local\Microsoft\Windows\Temporary Internet Files\Content.IE5\HSPBNFFB\MC9003644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060848"/>
            <a:ext cx="1812341" cy="1147572"/>
          </a:xfrm>
          <a:prstGeom prst="rect">
            <a:avLst/>
          </a:prstGeom>
          <a:noFill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88640"/>
            <a:ext cx="2425452" cy="1212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840" y="-99392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Uzbekistán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340768"/>
            <a:ext cx="590465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Oficiálně </a:t>
            </a:r>
            <a:r>
              <a:rPr lang="cs-CZ" sz="3200" dirty="0" err="1" smtClean="0">
                <a:solidFill>
                  <a:schemeClr val="bg1"/>
                </a:solidFill>
              </a:rPr>
              <a:t>Uzbekistánská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republika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Nejlidnatější zemí střední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Asie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Druhý největší vývozce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bavlny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Hlavní město Taškent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60648"/>
            <a:ext cx="2165226" cy="108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501008"/>
            <a:ext cx="2978274" cy="29782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Administrator.doma-PC\AppData\Local\Microsoft\Windows\Temporary Internet Files\Content.IE5\IIUWY0E4\MC9003644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772816"/>
            <a:ext cx="1808683" cy="12664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840" y="-99392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Turkmenistán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340768"/>
            <a:ext cx="554461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Název pochází z perštiny =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země Turkmenů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Většinu země pokrývá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Karakumská poušť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Bohatý na přírodní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zdroje  – ropa, zemní plyn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Hlavní město </a:t>
            </a:r>
            <a:r>
              <a:rPr lang="cs-CZ" sz="3200" dirty="0" err="1" smtClean="0">
                <a:solidFill>
                  <a:schemeClr val="bg1"/>
                </a:solidFill>
              </a:rPr>
              <a:t>Ašchabat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88640"/>
            <a:ext cx="1903140" cy="126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92960" y="3789040"/>
            <a:ext cx="3155504" cy="1865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C:\Users\Administrator.doma-PC\AppData\Local\Microsoft\Windows\Temporary Internet Files\Content.IE5\N3HLMOSG\MC9003644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2121616"/>
            <a:ext cx="2016224" cy="15149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840" y="-99392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Kyrgyzstán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55446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Zakládající člen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Společenství nezávislých 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států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Severní polovina státu leží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v pásmu pohoří </a:t>
            </a:r>
            <a:r>
              <a:rPr lang="cs-CZ" sz="3200" dirty="0" err="1" smtClean="0">
                <a:solidFill>
                  <a:schemeClr val="bg1"/>
                </a:solidFill>
              </a:rPr>
              <a:t>Ťan-Šan</a:t>
            </a: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Bohatý na přírodní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zdroje – ropa, uhlí, uran,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rtuť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Hlavní město Biškek</a:t>
            </a: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88640"/>
            <a:ext cx="2081808" cy="1249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933056"/>
            <a:ext cx="3089920" cy="1688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Administrator.doma-PC\AppData\Local\Microsoft\Windows\Temporary Internet Files\Content.IE5\1TEFKMKO\MC9003644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2132856"/>
            <a:ext cx="2721773" cy="14980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90264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Tádžikistán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554461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Většinu území pokrývají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hory – až 7 000 m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Na jihu země pohoří Pamír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Bohatý na přírodní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zdroje – ropa, hnědé uhlí, </a:t>
            </a:r>
          </a:p>
          <a:p>
            <a:pPr>
              <a:buClr>
                <a:schemeClr val="accent1"/>
              </a:buClr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zemní plyn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>
              <a:solidFill>
                <a:schemeClr val="bg1"/>
              </a:solidFill>
            </a:endParaRP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bg1"/>
                </a:solidFill>
              </a:rPr>
              <a:t> Hlavní město Dušanbe</a:t>
            </a:r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60648"/>
            <a:ext cx="2081808" cy="1040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17032"/>
            <a:ext cx="2934866" cy="1978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Users\Administrator.doma-PC\AppData\Local\Microsoft\Windows\Temporary Internet Files\Content.IE5\WA84OZCL\MC900364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628800"/>
            <a:ext cx="2160240" cy="16535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62272"/>
            <a:ext cx="8229600" cy="1143000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Závěrečné opakování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80728"/>
            <a:ext cx="8532440" cy="4800600"/>
          </a:xfrm>
        </p:spPr>
        <p:txBody>
          <a:bodyPr/>
          <a:lstStyle/>
          <a:p>
            <a:r>
              <a:rPr lang="cs-CZ" sz="3600" dirty="0" smtClean="0"/>
              <a:t> Vyjmenuj státy střední Asie.</a:t>
            </a:r>
          </a:p>
          <a:p>
            <a:r>
              <a:rPr lang="cs-CZ" sz="3600" dirty="0" smtClean="0"/>
              <a:t> Jaké barvy má vlajka Uzbekistánu?</a:t>
            </a:r>
          </a:p>
          <a:p>
            <a:r>
              <a:rPr lang="cs-CZ" sz="3600" dirty="0" smtClean="0"/>
              <a:t> Jaké je hlavní město Uzbekistánu?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3717032"/>
            <a:ext cx="194421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1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738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ZDROJE: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844824"/>
            <a:ext cx="8640960" cy="5410200"/>
          </a:xfrm>
        </p:spPr>
        <p:txBody>
          <a:bodyPr>
            <a:norm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(Mapa střední Asie) </a:t>
            </a:r>
            <a:r>
              <a:rPr lang="pt-BR" sz="1000" dirty="0" smtClean="0">
                <a:solidFill>
                  <a:schemeClr val="bg1"/>
                </a:solidFill>
              </a:rPr>
              <a:t>USER:SERG!O. </a:t>
            </a:r>
            <a:r>
              <a:rPr lang="pt-BR" sz="1000" i="1" dirty="0" smtClean="0">
                <a:solidFill>
                  <a:schemeClr val="bg1"/>
                </a:solidFill>
              </a:rPr>
              <a:t>wikipedia.org</a:t>
            </a:r>
            <a:r>
              <a:rPr lang="pt-BR" sz="1000" dirty="0" smtClean="0">
                <a:solidFill>
                  <a:schemeClr val="bg1"/>
                </a:solidFill>
              </a:rPr>
              <a:t> [online]. [cit. 13.9.2012]. Dostupný na WWW: </a:t>
            </a:r>
            <a:r>
              <a:rPr lang="pt-BR" sz="1000" dirty="0" smtClean="0">
                <a:solidFill>
                  <a:schemeClr val="bg1"/>
                </a:solidFill>
                <a:hlinkClick r:id="rId2"/>
              </a:rPr>
              <a:t>http://cs.wikipedia.org/wiki/Soubor:Central_Asia_borders.png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000" dirty="0" smtClean="0">
                <a:solidFill>
                  <a:schemeClr val="bg1"/>
                </a:solidFill>
              </a:rPr>
              <a:t>(vlajka Kazachstánu) -XFI-. </a:t>
            </a:r>
            <a:r>
              <a:rPr lang="cs-CZ" sz="1000" i="1" dirty="0" err="1" smtClean="0">
                <a:solidFill>
                  <a:schemeClr val="bg1"/>
                </a:solidFill>
              </a:rPr>
              <a:t>wikipedia.org</a:t>
            </a:r>
            <a:r>
              <a:rPr lang="cs-CZ" sz="1000" dirty="0" smtClean="0">
                <a:solidFill>
                  <a:schemeClr val="bg1"/>
                </a:solidFill>
              </a:rPr>
              <a:t>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3"/>
              </a:rPr>
              <a:t>http://cs.wikipedia.org/wiki/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3"/>
              </a:rPr>
              <a:t>Soubor:Flag_of_Kazakhstan.svg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000" dirty="0">
                <a:solidFill>
                  <a:schemeClr val="bg1"/>
                </a:solidFill>
              </a:rPr>
              <a:t>(orientační mapa Kazachstánu) MSTS CHVOJKOVICE-BROD.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4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4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4"/>
              </a:rPr>
              <a:t>cs.wikipedia.org/wiki/Soubor:Mapa_Kazachst%C3%A1nu.PNG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  <a:endParaRPr lang="cs-CZ" sz="1000" dirty="0">
              <a:solidFill>
                <a:schemeClr val="bg1"/>
              </a:solidFill>
            </a:endParaRPr>
          </a:p>
          <a:p>
            <a:r>
              <a:rPr lang="cs-CZ" sz="1000" dirty="0">
                <a:solidFill>
                  <a:schemeClr val="bg1"/>
                </a:solidFill>
              </a:rPr>
              <a:t>(vlajka Uzbekistánu) NEUVEDENO.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5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5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5"/>
              </a:rPr>
              <a:t>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5"/>
              </a:rPr>
              <a:t>Soubor:Flag_of_Uzbekistan.svg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000" dirty="0">
                <a:solidFill>
                  <a:schemeClr val="bg1"/>
                </a:solidFill>
              </a:rPr>
              <a:t>(poloha Uzbekistánu) TUBSEMAIL.PNG GALLERY.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6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6"/>
              </a:rPr>
              <a:t>://cs.wikipedia.org/wiki/Soubor:Uzbekistan_on_the_globe_%</a:t>
            </a:r>
            <a:r>
              <a:rPr lang="cs-CZ" sz="1000" dirty="0" smtClean="0">
                <a:solidFill>
                  <a:schemeClr val="bg1"/>
                </a:solidFill>
                <a:hlinkClick r:id="rId6"/>
              </a:rPr>
              <a:t>28Eurasia_centered%29.svg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  <a:endParaRPr lang="cs-CZ" sz="1000" dirty="0">
              <a:solidFill>
                <a:schemeClr val="bg1"/>
              </a:solidFill>
            </a:endParaRPr>
          </a:p>
          <a:p>
            <a:r>
              <a:rPr lang="cs-CZ" sz="1000" dirty="0">
                <a:solidFill>
                  <a:schemeClr val="bg1"/>
                </a:solidFill>
              </a:rPr>
              <a:t>(vlajka Turkmenistánu) NEUVEDENO.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7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7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7"/>
              </a:rPr>
              <a:t>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7"/>
              </a:rPr>
              <a:t>Soubor:Flag_of_Turkmenistan.svg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000" dirty="0">
                <a:solidFill>
                  <a:schemeClr val="bg1"/>
                </a:solidFill>
              </a:rPr>
              <a:t>(poloha Turkmenistánu) BY REI-ARTUR ICONS-FLAG-PT.PNG PT ICONS-FLAG-GB.PNG EN NUVOLA APPS BROWSER.PNG REI-ARTUR BLOG.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8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8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8"/>
              </a:rPr>
              <a:t>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8"/>
              </a:rPr>
              <a:t>Soubor:LocationTurkmenistan.svg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  <a:endParaRPr lang="cs-CZ" sz="1000" dirty="0">
              <a:solidFill>
                <a:schemeClr val="bg1"/>
              </a:solidFill>
            </a:endParaRPr>
          </a:p>
          <a:p>
            <a:r>
              <a:rPr lang="cs-CZ" sz="1000" dirty="0">
                <a:solidFill>
                  <a:schemeClr val="bg1"/>
                </a:solidFill>
              </a:rPr>
              <a:t>(vlajka Kyrgyzstánu) MADE BY ANDREW DUHAN FOR THE SODIPODI SVG FLAG COLLECTION, AND IS PUBLIC DOMAIN..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9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9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9"/>
              </a:rPr>
              <a:t>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9"/>
              </a:rPr>
              <a:t>Soubor:Flag_of_Kyrgyzstan.svg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000" dirty="0">
                <a:solidFill>
                  <a:schemeClr val="bg1"/>
                </a:solidFill>
              </a:rPr>
              <a:t>(poloha Kyrgyzstánu) BY REI-ARTUR ICONS-FLAG-PT.PNG PT ICONS-FLAG-GB.PNG EN NUVOLA APPS BROWSER.PNG REI-ARTUR BLOG.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10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10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10"/>
              </a:rPr>
              <a:t>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10"/>
              </a:rPr>
              <a:t>Soubor:LocationKyrgyzstan.svg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  <a:endParaRPr lang="cs-CZ" sz="1000" dirty="0">
              <a:solidFill>
                <a:schemeClr val="bg1"/>
              </a:solidFill>
            </a:endParaRPr>
          </a:p>
          <a:p>
            <a:r>
              <a:rPr lang="cs-CZ" sz="1000" dirty="0">
                <a:solidFill>
                  <a:schemeClr val="bg1"/>
                </a:solidFill>
              </a:rPr>
              <a:t>(vlajka Tádžikistánu) NEUVEDENO.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11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11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11"/>
              </a:rPr>
              <a:t>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11"/>
              </a:rPr>
              <a:t>Soubor:Flag_of_Tajikistan.svg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1000" dirty="0">
                <a:solidFill>
                  <a:schemeClr val="bg1"/>
                </a:solidFill>
              </a:rPr>
              <a:t>(poloha Tádžikistánu) ORIGINAL UPLOADER WAS TZZZPFFF AT DE.WIKIPEDIA. wikipedia.org [online]. [cit. 13.9.2012]. Dostupný na WWW: </a:t>
            </a:r>
            <a:r>
              <a:rPr lang="cs-CZ" sz="1000" dirty="0" smtClean="0">
                <a:solidFill>
                  <a:schemeClr val="bg1"/>
                </a:solidFill>
                <a:hlinkClick r:id="rId12"/>
              </a:rPr>
              <a:t>http</a:t>
            </a:r>
            <a:r>
              <a:rPr lang="cs-CZ" sz="1000" dirty="0">
                <a:solidFill>
                  <a:schemeClr val="bg1"/>
                </a:solidFill>
                <a:hlinkClick r:id="rId12"/>
              </a:rPr>
              <a:t>://</a:t>
            </a:r>
            <a:r>
              <a:rPr lang="cs-CZ" sz="1000" dirty="0" smtClean="0">
                <a:solidFill>
                  <a:schemeClr val="bg1"/>
                </a:solidFill>
                <a:hlinkClick r:id="rId12"/>
              </a:rPr>
              <a:t>cs.wikipedia.org/wiki/</a:t>
            </a:r>
            <a:r>
              <a:rPr lang="cs-CZ" sz="1000" dirty="0" err="1" smtClean="0">
                <a:solidFill>
                  <a:schemeClr val="bg1"/>
                </a:solidFill>
                <a:hlinkClick r:id="rId12"/>
              </a:rPr>
              <a:t>Soubor:Tadschikistan.png</a:t>
            </a:r>
            <a:r>
              <a:rPr lang="cs-CZ" sz="1000" dirty="0" smtClean="0">
                <a:solidFill>
                  <a:schemeClr val="bg1"/>
                </a:solidFill>
              </a:rPr>
              <a:t>.</a:t>
            </a:r>
            <a:endParaRPr lang="cs-CZ" sz="1000" dirty="0">
              <a:solidFill>
                <a:schemeClr val="bg1"/>
              </a:solidFill>
            </a:endParaRPr>
          </a:p>
          <a:p>
            <a:r>
              <a:rPr lang="cs-CZ" sz="1000" dirty="0">
                <a:solidFill>
                  <a:schemeClr val="bg1"/>
                </a:solidFill>
              </a:rPr>
              <a:t>Ostatní obrázky v prezentaci jsou použité z  Klipartu Microsoft Office</a:t>
            </a:r>
          </a:p>
          <a:p>
            <a:endParaRPr lang="cs-CZ" sz="1200" dirty="0">
              <a:solidFill>
                <a:schemeClr val="bg1"/>
              </a:solidFill>
            </a:endParaRPr>
          </a:p>
          <a:p>
            <a:endParaRPr lang="cs-CZ" sz="1200" dirty="0">
              <a:solidFill>
                <a:schemeClr val="bg1"/>
              </a:solidFill>
            </a:endParaRPr>
          </a:p>
          <a:p>
            <a:endParaRPr lang="cs-CZ" sz="1200" dirty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645</TotalTime>
  <Words>753</Words>
  <Application>Microsoft Office PowerPoint</Application>
  <PresentationFormat>Předvádění na obrazovce (4:3)</PresentationFormat>
  <Paragraphs>138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Základní škola a Praktická škola Dvůr králové nad Labem</vt:lpstr>
      <vt:lpstr>Prezentace aplikace PowerPoint</vt:lpstr>
      <vt:lpstr>Střední Asie</vt:lpstr>
      <vt:lpstr>Střední Asie</vt:lpstr>
      <vt:lpstr>Poloha</vt:lpstr>
      <vt:lpstr>Státy střední Asie</vt:lpstr>
      <vt:lpstr>Kazachstán</vt:lpstr>
      <vt:lpstr>Uzbekistán</vt:lpstr>
      <vt:lpstr>Turkmenistán</vt:lpstr>
      <vt:lpstr>Kyrgyzstán</vt:lpstr>
      <vt:lpstr>Tádžikistán</vt:lpstr>
      <vt:lpstr>Závěrečné 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OEM</cp:lastModifiedBy>
  <cp:revision>37</cp:revision>
  <dcterms:created xsi:type="dcterms:W3CDTF">2012-08-31T19:03:05Z</dcterms:created>
  <dcterms:modified xsi:type="dcterms:W3CDTF">2013-07-15T12:59:08Z</dcterms:modified>
</cp:coreProperties>
</file>