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76" r:id="rId7"/>
    <p:sldId id="269" r:id="rId8"/>
    <p:sldId id="263" r:id="rId9"/>
    <p:sldId id="279" r:id="rId10"/>
    <p:sldId id="274" r:id="rId11"/>
    <p:sldId id="280" r:id="rId12"/>
    <p:sldId id="265" r:id="rId13"/>
    <p:sldId id="278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060F9-789A-4298-B67E-AF1C26F80AB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CCF5D8-B16E-49C2-B39D-AE5F00F28BE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265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CCF5D8-B16E-49C2-B39D-AE5F00F28BE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East_Asia_(Geog)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0574344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- 17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VÝCHODNÍ  ASIE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AVÝCHODNÍ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2986465"/>
              </p:ext>
            </p:extLst>
          </p:nvPr>
        </p:nvGraphicFramePr>
        <p:xfrm>
          <a:off x="395288" y="548680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Východní Asie, poušť Gobi, Velká čínská nížina, Čína, Mongolsko, monzuny, Japonsko, Jižní  Korea, Severní Korea,  Peking, Velká čínská zeď, Tokio.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25760"/>
            <a:ext cx="7239000" cy="1143000"/>
          </a:xfrm>
        </p:spPr>
        <p:txBody>
          <a:bodyPr/>
          <a:lstStyle/>
          <a:p>
            <a:r>
              <a:rPr lang="cs-CZ" b="1" dirty="0" smtClean="0"/>
              <a:t>Východní Asie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637203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východní Asie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24744"/>
            <a:ext cx="6672987" cy="5071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384315"/>
            <a:ext cx="518457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/>
              <a:t> Velká část asijské pevniny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0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/>
              <a:t> Množství ostrovů při </a:t>
            </a:r>
          </a:p>
          <a:p>
            <a:pPr>
              <a:buClr>
                <a:schemeClr val="accent1"/>
              </a:buClr>
            </a:pPr>
            <a:r>
              <a:rPr lang="cs-CZ" sz="3000" dirty="0"/>
              <a:t> </a:t>
            </a:r>
            <a:r>
              <a:rPr lang="cs-CZ" sz="3000" dirty="0" smtClean="0"/>
              <a:t> východním pobřeží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0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/>
              <a:t> Obklopuje ji Tichý oceán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0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000" dirty="0" smtClean="0"/>
              <a:t> Do Tichého oceánu </a:t>
            </a:r>
          </a:p>
          <a:p>
            <a:pPr>
              <a:buClr>
                <a:schemeClr val="accent1"/>
              </a:buClr>
            </a:pPr>
            <a:r>
              <a:rPr lang="cs-CZ" sz="3000" dirty="0"/>
              <a:t> </a:t>
            </a:r>
            <a:r>
              <a:rPr lang="cs-CZ" sz="3000" dirty="0" smtClean="0"/>
              <a:t> vybíhá hornatý  </a:t>
            </a:r>
          </a:p>
          <a:p>
            <a:pPr>
              <a:buClr>
                <a:schemeClr val="accent1"/>
              </a:buClr>
            </a:pPr>
            <a:r>
              <a:rPr lang="cs-CZ" sz="3000" dirty="0"/>
              <a:t> </a:t>
            </a:r>
            <a:r>
              <a:rPr lang="cs-CZ" sz="3000" dirty="0" smtClean="0"/>
              <a:t> Korejský poloostrov 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348880"/>
            <a:ext cx="3546324" cy="2695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>
            <a:off x="5148064" y="3933056"/>
            <a:ext cx="324036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4788024" y="3645024"/>
            <a:ext cx="3240360" cy="172819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8824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185714"/>
            <a:ext cx="66247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600" dirty="0" smtClean="0"/>
              <a:t>V západní části  - nejvyšší pohoří světa: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err="1" smtClean="0"/>
              <a:t>Ťan</a:t>
            </a:r>
            <a:r>
              <a:rPr lang="cs-CZ" sz="2600" dirty="0" smtClean="0"/>
              <a:t>-</a:t>
            </a:r>
            <a:r>
              <a:rPr lang="cs-CZ" sz="2600" dirty="0" err="1" smtClean="0"/>
              <a:t>Šan</a:t>
            </a:r>
            <a:endParaRPr lang="cs-CZ" sz="26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Altaj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err="1" smtClean="0"/>
              <a:t>Karákoram</a:t>
            </a:r>
            <a:endParaRPr lang="cs-CZ" sz="26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err="1" smtClean="0"/>
              <a:t>Himaláj</a:t>
            </a:r>
            <a:endParaRPr lang="cs-CZ" sz="2600" dirty="0" smtClean="0"/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Tibetská plošina</a:t>
            </a:r>
          </a:p>
          <a:p>
            <a:pPr lvl="1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Vnitrozemí – pouště Taklamakan, Gobi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V pobřežní oblasti – Velká čínská nížina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600" dirty="0" smtClean="0"/>
              <a:t> Řeky: Žlutá řeka, Velká řeka</a:t>
            </a:r>
          </a:p>
        </p:txBody>
      </p:sp>
      <p:pic>
        <p:nvPicPr>
          <p:cNvPr id="1027" name="Picture 3" descr="C:\Users\Administrator.doma-PC\AppData\Local\Microsoft\Windows\Temporary Internet Files\Content.IE5\1TEFKMKO\MP9004012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772816"/>
            <a:ext cx="1992624" cy="1992624"/>
          </a:xfrm>
          <a:prstGeom prst="rect">
            <a:avLst/>
          </a:prstGeom>
          <a:noFill/>
        </p:spPr>
      </p:pic>
      <p:pic>
        <p:nvPicPr>
          <p:cNvPr id="1028" name="Picture 4" descr="C:\Users\Administrator.doma-PC\AppData\Local\Microsoft\Windows\Temporary Internet Files\Content.IE5\WA84OZCL\MC900194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68087" y="3933056"/>
            <a:ext cx="2275913" cy="27368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25760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568981"/>
            <a:ext cx="57606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Území západní Číny a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Mongolska – suché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vnitrozemské podnebí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Ostatní území – vlhké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oceánské podnebí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Střídání letních a zimních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monzunů</a:t>
            </a:r>
          </a:p>
        </p:txBody>
      </p:sp>
      <p:pic>
        <p:nvPicPr>
          <p:cNvPr id="2050" name="Picture 2" descr="C:\Users\Administrator.doma-PC\AppData\Local\Microsoft\Windows\Temporary Internet Files\Content.IE5\N3HLMOSG\MP90017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268760"/>
            <a:ext cx="3268960" cy="2146617"/>
          </a:xfrm>
          <a:prstGeom prst="rect">
            <a:avLst/>
          </a:prstGeom>
          <a:noFill/>
        </p:spPr>
      </p:pic>
      <p:pic>
        <p:nvPicPr>
          <p:cNvPr id="2052" name="Picture 4" descr="C:\Users\Administrator.doma-PC\AppData\Local\Microsoft\Windows\Temporary Internet Files\Content.IE5\N3HLMOSG\MP900164268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362944"/>
            <a:ext cx="3112605" cy="20439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25760"/>
            <a:ext cx="8229600" cy="1143000"/>
          </a:xfrm>
        </p:spPr>
        <p:txBody>
          <a:bodyPr/>
          <a:lstStyle/>
          <a:p>
            <a:r>
              <a:rPr lang="cs-CZ" b="1" dirty="0" smtClean="0"/>
              <a:t>Státy východní Asie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85800" y="1436578"/>
            <a:ext cx="6894512" cy="4524315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r>
              <a:rPr lang="cs-CZ" sz="3200" dirty="0" smtClean="0"/>
              <a:t>Mezi státy, které geografický náleží do východní Asie patří:</a:t>
            </a:r>
          </a:p>
          <a:p>
            <a:endParaRPr lang="cs-CZ" sz="3200" dirty="0" smtClean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Čína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Tchaj-wan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Japonsko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Severní Korea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Jižní Korea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3200" dirty="0" smtClean="0"/>
              <a:t> Mongolsko</a:t>
            </a:r>
            <a:endParaRPr lang="cs-CZ" sz="3200" dirty="0"/>
          </a:p>
        </p:txBody>
      </p:sp>
      <p:pic>
        <p:nvPicPr>
          <p:cNvPr id="3074" name="Picture 2" descr="C:\Users\Administrator.doma-PC\AppData\Local\Microsoft\Windows\Temporary Internet Files\Content.IE5\HSPBNFFB\MP9004008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556792"/>
            <a:ext cx="2220750" cy="1776600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N3HLMOSG\MC9001291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3501008"/>
            <a:ext cx="2047345" cy="1695833"/>
          </a:xfrm>
          <a:prstGeom prst="rect">
            <a:avLst/>
          </a:prstGeom>
          <a:noFill/>
        </p:spPr>
      </p:pic>
      <p:pic>
        <p:nvPicPr>
          <p:cNvPr id="3076" name="Picture 4" descr="C:\Users\Administrator.doma-PC\AppData\Local\Microsoft\Windows\Temporary Internet Files\Content.IE5\HSPBNFFB\MP9004008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797152"/>
            <a:ext cx="2166744" cy="1733395"/>
          </a:xfrm>
          <a:prstGeom prst="rect">
            <a:avLst/>
          </a:prstGeom>
          <a:noFill/>
        </p:spPr>
      </p:pic>
      <p:cxnSp>
        <p:nvCxnSpPr>
          <p:cNvPr id="12" name="Přímá spojovací šipka 11"/>
          <p:cNvCxnSpPr/>
          <p:nvPr/>
        </p:nvCxnSpPr>
        <p:spPr>
          <a:xfrm flipV="1">
            <a:off x="2123728" y="2708920"/>
            <a:ext cx="4320480" cy="504056"/>
          </a:xfrm>
          <a:prstGeom prst="straightConnector1">
            <a:avLst/>
          </a:prstGeom>
          <a:ln w="539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131840" y="4221088"/>
            <a:ext cx="1008112" cy="72008"/>
          </a:xfrm>
          <a:prstGeom prst="straightConnector1">
            <a:avLst/>
          </a:prstGeom>
          <a:ln w="539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275856" y="5229200"/>
            <a:ext cx="3096344" cy="504056"/>
          </a:xfrm>
          <a:prstGeom prst="straightConnector1">
            <a:avLst/>
          </a:prstGeom>
          <a:ln w="539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7768"/>
            <a:ext cx="8229600" cy="1143000"/>
          </a:xfrm>
        </p:spPr>
        <p:txBody>
          <a:bodyPr/>
          <a:lstStyle/>
          <a:p>
            <a:r>
              <a:rPr lang="cs-CZ" b="1" dirty="0" smtClean="0"/>
              <a:t>Čína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065649"/>
            <a:ext cx="655272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3600" dirty="0" smtClean="0"/>
              <a:t>Nejlidnatější stát světa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600" dirty="0" smtClean="0"/>
              <a:t> Hlavní město Peking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600" dirty="0" smtClean="0"/>
              <a:t> Významný průmysl – velké </a:t>
            </a:r>
          </a:p>
          <a:p>
            <a:pPr>
              <a:buClr>
                <a:schemeClr val="accent1"/>
              </a:buClr>
            </a:pPr>
            <a:r>
              <a:rPr lang="cs-CZ" sz="3600" dirty="0"/>
              <a:t> </a:t>
            </a:r>
            <a:r>
              <a:rPr lang="cs-CZ" sz="3600" dirty="0" smtClean="0"/>
              <a:t> množství průmyslového </a:t>
            </a:r>
          </a:p>
          <a:p>
            <a:pPr>
              <a:buClr>
                <a:schemeClr val="accent1"/>
              </a:buClr>
            </a:pPr>
            <a:r>
              <a:rPr lang="cs-CZ" sz="3600" dirty="0"/>
              <a:t> </a:t>
            </a:r>
            <a:r>
              <a:rPr lang="cs-CZ" sz="3600" dirty="0" smtClean="0"/>
              <a:t> zboží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6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600" dirty="0" smtClean="0"/>
              <a:t> Textil, obuv, elektronika, </a:t>
            </a:r>
          </a:p>
          <a:p>
            <a:pPr>
              <a:buClr>
                <a:schemeClr val="accent1"/>
              </a:buClr>
            </a:pPr>
            <a:r>
              <a:rPr lang="cs-CZ" sz="3600" dirty="0"/>
              <a:t> </a:t>
            </a:r>
            <a:r>
              <a:rPr lang="cs-CZ" sz="3600" dirty="0" smtClean="0"/>
              <a:t> hračky</a:t>
            </a:r>
          </a:p>
        </p:txBody>
      </p:sp>
      <p:pic>
        <p:nvPicPr>
          <p:cNvPr id="6146" name="Picture 2" descr="C:\Users\Administrator.doma-PC\AppData\Local\Microsoft\Windows\Temporary Internet Files\Content.IE5\USBDJ5XT\MP9004008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6399" y="188640"/>
            <a:ext cx="1770700" cy="1416560"/>
          </a:xfrm>
          <a:prstGeom prst="rect">
            <a:avLst/>
          </a:prstGeom>
          <a:noFill/>
        </p:spPr>
      </p:pic>
      <p:pic>
        <p:nvPicPr>
          <p:cNvPr id="6147" name="Picture 3" descr="C:\Users\Administrator.doma-PC\AppData\Local\Microsoft\Windows\Temporary Internet Files\Content.IE5\1TEFKMKO\MP9004017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700808"/>
            <a:ext cx="2490991" cy="1660012"/>
          </a:xfrm>
          <a:prstGeom prst="rect">
            <a:avLst/>
          </a:prstGeom>
          <a:noFill/>
        </p:spPr>
      </p:pic>
      <p:pic>
        <p:nvPicPr>
          <p:cNvPr id="6148" name="Picture 4" descr="C:\Users\Administrator.doma-PC\AppData\Local\Microsoft\Windows\Temporary Internet Files\Content.IE5\HSPBNFFB\MP90016435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52007" y="3501008"/>
            <a:ext cx="2019408" cy="3196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7768"/>
            <a:ext cx="8229600" cy="1143000"/>
          </a:xfrm>
        </p:spPr>
        <p:txBody>
          <a:bodyPr/>
          <a:lstStyle/>
          <a:p>
            <a:r>
              <a:rPr lang="cs-CZ" b="1" dirty="0" smtClean="0"/>
              <a:t>Čína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68981"/>
            <a:ext cx="547260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Množství významných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památek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Velká čínská zeď –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dlouhá přes 7 tisíc km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porcelán, hedvábí,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čínská kuchyně, čínské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lékařství </a:t>
            </a:r>
            <a:endParaRPr lang="cs-CZ" sz="3600" dirty="0" smtClean="0"/>
          </a:p>
        </p:txBody>
      </p:sp>
      <p:pic>
        <p:nvPicPr>
          <p:cNvPr id="7170" name="Picture 2" descr="C:\Users\Administrator.doma-PC\AppData\Local\Microsoft\Windows\Temporary Internet Files\Content.IE5\5J0HGW57\MP9004140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8317" y="404664"/>
            <a:ext cx="3565790" cy="2376264"/>
          </a:xfrm>
          <a:prstGeom prst="rect">
            <a:avLst/>
          </a:prstGeom>
          <a:noFill/>
        </p:spPr>
      </p:pic>
      <p:pic>
        <p:nvPicPr>
          <p:cNvPr id="7171" name="Picture 3" descr="C:\Users\Administrator.doma-PC\AppData\Local\Microsoft\Windows\Temporary Internet Files\Content.IE5\IIUWY0E4\MP9001643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924944"/>
            <a:ext cx="2577480" cy="1692545"/>
          </a:xfrm>
          <a:prstGeom prst="rect">
            <a:avLst/>
          </a:prstGeom>
          <a:noFill/>
        </p:spPr>
      </p:pic>
      <p:pic>
        <p:nvPicPr>
          <p:cNvPr id="7173" name="Picture 5" descr="C:\Users\Administrator.doma-PC\AppData\Local\Microsoft\Windows\Temporary Internet Files\Content.IE5\1TEFKMKO\MC9001992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581128"/>
            <a:ext cx="1664159" cy="2063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Japonsko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92091"/>
            <a:ext cx="64807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3200" dirty="0" smtClean="0"/>
              <a:t>Rozkládá se téměř na 4tisících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ostrovech 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Hlavní město Tokio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Jedno z největších měst na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světě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Rozvinutý průmysl</a:t>
            </a:r>
          </a:p>
          <a:p>
            <a:pPr>
              <a:buClr>
                <a:schemeClr val="accent1"/>
              </a:buClr>
            </a:pPr>
            <a:endParaRPr lang="cs-CZ" sz="2800" dirty="0" smtClean="0"/>
          </a:p>
        </p:txBody>
      </p:sp>
      <p:pic>
        <p:nvPicPr>
          <p:cNvPr id="8194" name="Picture 2" descr="C:\Users\Administrator.doma-PC\AppData\Local\Microsoft\Windows\Temporary Internet Files\Content.IE5\5J0HGW57\MP9004004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276872"/>
            <a:ext cx="2915816" cy="1943118"/>
          </a:xfrm>
          <a:prstGeom prst="rect">
            <a:avLst/>
          </a:prstGeom>
          <a:noFill/>
        </p:spPr>
      </p:pic>
      <p:pic>
        <p:nvPicPr>
          <p:cNvPr id="8195" name="Picture 3" descr="C:\Users\Administrator.doma-PC\AppData\Local\Microsoft\Windows\Temporary Internet Files\Content.IE5\IIUWY0E4\MC90000100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332656"/>
            <a:ext cx="1939426" cy="1363155"/>
          </a:xfrm>
          <a:prstGeom prst="rect">
            <a:avLst/>
          </a:prstGeom>
          <a:noFill/>
        </p:spPr>
      </p:pic>
      <p:pic>
        <p:nvPicPr>
          <p:cNvPr id="8197" name="Picture 5" descr="C:\Users\Administrator.doma-PC\AppData\Local\Microsoft\Windows\Temporary Internet Files\Content.IE5\N3HLMOSG\MP9004389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52120" y="4437112"/>
            <a:ext cx="2840360" cy="21316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16632"/>
            <a:ext cx="8229600" cy="1143000"/>
          </a:xfrm>
        </p:spPr>
        <p:txBody>
          <a:bodyPr/>
          <a:lstStyle/>
          <a:p>
            <a:r>
              <a:rPr lang="cs-CZ" b="1" dirty="0" smtClean="0"/>
              <a:t>Japonsko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512074"/>
            <a:ext cx="849694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Výroba aut – Honda, </a:t>
            </a:r>
            <a:r>
              <a:rPr lang="cs-CZ" sz="3200" dirty="0" err="1" smtClean="0"/>
              <a:t>Nissan</a:t>
            </a:r>
            <a:r>
              <a:rPr lang="cs-CZ" sz="3200" dirty="0" smtClean="0"/>
              <a:t>, Toyota…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3200" dirty="0" smtClean="0"/>
              <a:t> Elektronické přístroje a počítače – </a:t>
            </a:r>
          </a:p>
          <a:p>
            <a:pPr>
              <a:buClr>
                <a:schemeClr val="accent1"/>
              </a:buClr>
            </a:pPr>
            <a:r>
              <a:rPr lang="cs-CZ" sz="3200" dirty="0"/>
              <a:t> </a:t>
            </a:r>
            <a:r>
              <a:rPr lang="cs-CZ" sz="3200" dirty="0" smtClean="0"/>
              <a:t> </a:t>
            </a:r>
            <a:r>
              <a:rPr lang="cs-CZ" sz="3200" dirty="0" err="1" smtClean="0"/>
              <a:t>Hitachy</a:t>
            </a:r>
            <a:r>
              <a:rPr lang="cs-CZ" sz="3200" dirty="0" smtClean="0"/>
              <a:t>, Sony, </a:t>
            </a:r>
            <a:r>
              <a:rPr lang="cs-CZ" sz="3200" dirty="0" err="1" smtClean="0"/>
              <a:t>Sanyo</a:t>
            </a:r>
            <a:endParaRPr lang="cs-CZ" sz="32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9218" name="Picture 2" descr="C:\Users\Administrator.doma-PC\AppData\Local\Microsoft\Windows\Temporary Internet Files\Content.IE5\WA84OZCL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573016"/>
            <a:ext cx="2743200" cy="2743200"/>
          </a:xfrm>
          <a:prstGeom prst="rect">
            <a:avLst/>
          </a:prstGeom>
          <a:noFill/>
        </p:spPr>
      </p:pic>
      <p:pic>
        <p:nvPicPr>
          <p:cNvPr id="9219" name="Picture 3" descr="C:\Users\Administrator.doma-PC\AppData\Local\Microsoft\Windows\Temporary Internet Files\Content.IE5\IIUWY0E4\MC9000364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717032"/>
            <a:ext cx="1512168" cy="2385839"/>
          </a:xfrm>
          <a:prstGeom prst="rect">
            <a:avLst/>
          </a:prstGeom>
          <a:noFill/>
        </p:spPr>
      </p:pic>
      <p:pic>
        <p:nvPicPr>
          <p:cNvPr id="9220" name="Picture 4" descr="C:\Users\Administrator.doma-PC\AppData\Local\Microsoft\Windows\Temporary Internet Files\Content.IE5\WA84OZCL\MC90043305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005064"/>
            <a:ext cx="2336304" cy="23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25760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7740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Nejvýznamnější plodina – rýže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obilniny, sója, bavlník, čajovník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123" name="Picture 3" descr="C:\Users\Administrator.doma-PC\AppData\Local\Microsoft\Windows\Temporary Internet Files\Content.IE5\301ZQB62\MP9004037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01008"/>
            <a:ext cx="1872208" cy="2806941"/>
          </a:xfrm>
          <a:prstGeom prst="rect">
            <a:avLst/>
          </a:prstGeom>
          <a:noFill/>
        </p:spPr>
      </p:pic>
      <p:pic>
        <p:nvPicPr>
          <p:cNvPr id="6146" name="Picture 2" descr="C:\Users\Administrator.doma-PC\AppData\Local\Microsoft\Windows\Temporary Internet Files\Content.IE5\USBDJ5XT\MC9004418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620688"/>
            <a:ext cx="1851025" cy="2003425"/>
          </a:xfrm>
          <a:prstGeom prst="rect">
            <a:avLst/>
          </a:prstGeom>
          <a:noFill/>
        </p:spPr>
      </p:pic>
      <p:pic>
        <p:nvPicPr>
          <p:cNvPr id="4098" name="Picture 2" descr="C:\Users\Administrator.doma-PC\AppData\Local\Microsoft\Windows\Temporary Internet Files\Content.IE5\1TEFKMKO\MP900427713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212976"/>
            <a:ext cx="2060848" cy="2060848"/>
          </a:xfrm>
          <a:prstGeom prst="rect">
            <a:avLst/>
          </a:prstGeom>
          <a:noFill/>
        </p:spPr>
      </p:pic>
      <p:pic>
        <p:nvPicPr>
          <p:cNvPr id="4099" name="Picture 3" descr="C:\Users\Administrator.doma-PC\AppData\Local\Microsoft\Windows\Temporary Internet Files\Content.IE5\301ZQB62\MC9002122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941168"/>
            <a:ext cx="2501509" cy="1597908"/>
          </a:xfrm>
          <a:prstGeom prst="rect">
            <a:avLst/>
          </a:prstGeom>
          <a:noFill/>
        </p:spPr>
      </p:pic>
      <p:pic>
        <p:nvPicPr>
          <p:cNvPr id="4101" name="Picture 5" descr="C:\Users\Administrator.doma-PC\AppData\Local\Microsoft\Windows\Temporary Internet Files\Content.IE5\IIUWY0E4\MC9001498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3284984"/>
            <a:ext cx="2844032" cy="24056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7200" y="197768"/>
            <a:ext cx="8229600" cy="1143000"/>
          </a:xfrm>
        </p:spPr>
        <p:txBody>
          <a:bodyPr/>
          <a:lstStyle/>
          <a:p>
            <a:r>
              <a:rPr lang="cs-CZ" b="1" dirty="0" smtClean="0"/>
              <a:t>Chov zvířat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687448"/>
            <a:ext cx="7740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Největší chov dobytku a ovcí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Dále se chovají prasata</a:t>
            </a:r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endParaRPr lang="cs-CZ" sz="2800" dirty="0" smtClean="0"/>
          </a:p>
          <a:p>
            <a:pPr>
              <a:buClr>
                <a:schemeClr val="accent1"/>
              </a:buClr>
              <a:buFont typeface="Arial" pitchFamily="34" charset="0"/>
              <a:buChar char="•"/>
            </a:pPr>
            <a:r>
              <a:rPr lang="cs-CZ" sz="2800" dirty="0" smtClean="0"/>
              <a:t> Důležitý pro obživu - rybolov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122" name="Picture 2" descr="C:\Program Files (x86)\Microsoft Office\MEDIA\CAGCAT10\j014962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980728"/>
            <a:ext cx="2533461" cy="1800131"/>
          </a:xfrm>
          <a:prstGeom prst="rect">
            <a:avLst/>
          </a:prstGeom>
          <a:noFill/>
        </p:spPr>
      </p:pic>
      <p:pic>
        <p:nvPicPr>
          <p:cNvPr id="5123" name="Picture 3" descr="C:\Users\Administrator.doma-PC\AppData\Local\Microsoft\Windows\Temporary Internet Files\Content.IE5\USBDJ5XT\MP9004485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21088"/>
            <a:ext cx="2483768" cy="1655845"/>
          </a:xfrm>
          <a:prstGeom prst="rect">
            <a:avLst/>
          </a:prstGeom>
          <a:noFill/>
        </p:spPr>
      </p:pic>
      <p:pic>
        <p:nvPicPr>
          <p:cNvPr id="5124" name="Picture 4" descr="C:\Users\Administrator.doma-PC\AppData\Local\Microsoft\Windows\Temporary Internet Files\Content.IE5\N3HLMOSG\MP90026266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5013176"/>
            <a:ext cx="2476872" cy="1651248"/>
          </a:xfrm>
          <a:prstGeom prst="rect">
            <a:avLst/>
          </a:prstGeom>
          <a:noFill/>
        </p:spPr>
      </p:pic>
      <p:pic>
        <p:nvPicPr>
          <p:cNvPr id="5125" name="Picture 5" descr="C:\Users\Administrator.doma-PC\AppData\Local\Microsoft\Windows\Temporary Internet Files\Content.IE5\HSPBNFFB\MP9001805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3068960"/>
            <a:ext cx="2486741" cy="1632960"/>
          </a:xfrm>
          <a:prstGeom prst="rect">
            <a:avLst/>
          </a:prstGeom>
          <a:noFill/>
        </p:spPr>
      </p:pic>
      <p:pic>
        <p:nvPicPr>
          <p:cNvPr id="5126" name="Picture 6" descr="C:\Users\Administrator.doma-PC\AppData\Local\Microsoft\Windows\Temporary Internet Files\Content.IE5\1TEFKMKO\MC9004418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7984" y="4005064"/>
            <a:ext cx="1809750" cy="16827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128" name="Picture 8" descr="C:\Users\Administrator.doma-PC\AppData\Local\Microsoft\Windows\Temporary Internet Files\Content.IE5\IIUWY0E4\MP90025550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4869160"/>
            <a:ext cx="2699426" cy="1786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197768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498080" cy="4800600"/>
          </a:xfrm>
        </p:spPr>
        <p:txBody>
          <a:bodyPr/>
          <a:lstStyle/>
          <a:p>
            <a:r>
              <a:rPr lang="cs-CZ" dirty="0" smtClean="0"/>
              <a:t> Vyjmenuj některá pohoří východní </a:t>
            </a:r>
          </a:p>
          <a:p>
            <a:pPr marL="64008" indent="0">
              <a:buNone/>
            </a:pPr>
            <a:r>
              <a:rPr lang="cs-CZ" dirty="0" smtClean="0"/>
              <a:t>     Asie.</a:t>
            </a:r>
          </a:p>
          <a:p>
            <a:r>
              <a:rPr lang="cs-CZ" dirty="0" smtClean="0"/>
              <a:t> Jaké státy východní Asie znáš?</a:t>
            </a:r>
          </a:p>
          <a:p>
            <a:r>
              <a:rPr lang="cs-CZ" dirty="0" smtClean="0"/>
              <a:t> Popiš vlajku Číny.</a:t>
            </a:r>
          </a:p>
          <a:p>
            <a:r>
              <a:rPr lang="cs-CZ" dirty="0" smtClean="0"/>
              <a:t> Jaké znáš spotřební zboží, které se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vyváží z Japonska?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4484727"/>
            <a:ext cx="194421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1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97768"/>
            <a:ext cx="8229600" cy="1143000"/>
          </a:xfrm>
        </p:spPr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820472" cy="541020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(mapa východní Asie)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13.9.2012]. Dostupný na WWW: </a:t>
            </a:r>
            <a:r>
              <a:rPr lang="cs-CZ" sz="1200" dirty="0" smtClean="0">
                <a:hlinkClick r:id="rId2"/>
              </a:rPr>
              <a:t>http://cs.wikipedia.org/wiki/Soubor:East_Asia_%28Geog%29.PNG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 Ostatní obrázky v prezentaci jsou použité z  Klipartu Microsoft Office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538</TotalTime>
  <Words>555</Words>
  <Application>Microsoft Office PowerPoint</Application>
  <PresentationFormat>Předvádění na obrazovce (4:3)</PresentationFormat>
  <Paragraphs>137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Základní škola a Praktická škola Dvůr králové nad Labem</vt:lpstr>
      <vt:lpstr>Prezentace aplikace PowerPoint</vt:lpstr>
      <vt:lpstr>Východní Asie</vt:lpstr>
      <vt:lpstr>Poloha</vt:lpstr>
      <vt:lpstr>Krajina</vt:lpstr>
      <vt:lpstr>Krajina</vt:lpstr>
      <vt:lpstr>Státy východní Asie</vt:lpstr>
      <vt:lpstr>Čína</vt:lpstr>
      <vt:lpstr>Čína</vt:lpstr>
      <vt:lpstr>Japonsko</vt:lpstr>
      <vt:lpstr>Japonsko</vt:lpstr>
      <vt:lpstr>Zemědělství</vt:lpstr>
      <vt:lpstr>Chov zvířat</vt:lpstr>
      <vt:lpstr>Závěrečné opakování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OEM</cp:lastModifiedBy>
  <cp:revision>30</cp:revision>
  <dcterms:created xsi:type="dcterms:W3CDTF">2012-08-31T19:03:05Z</dcterms:created>
  <dcterms:modified xsi:type="dcterms:W3CDTF">2013-07-15T13:00:28Z</dcterms:modified>
</cp:coreProperties>
</file>