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E39C1-782E-4E41-856F-3088E2AD346E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339D7A-2BB9-421C-818B-7FB3E398E1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1820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150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>
          <a:xfrm>
            <a:off x="2492895" y="3843867"/>
            <a:ext cx="1368153" cy="280458"/>
          </a:xfrm>
        </p:spPr>
        <p:txBody>
          <a:bodyPr/>
          <a:lstStyle/>
          <a:p>
            <a:r>
              <a:rPr lang="cs-CZ" dirty="0" err="1" smtClean="0"/>
              <a:t>dfjlsdkjfldkslskjd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066743-68A2-430C-80B5-D5F94CB4C54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2"/>
          </p:nvPr>
        </p:nvSpPr>
        <p:spPr>
          <a:xfrm>
            <a:off x="2924944" y="695325"/>
            <a:ext cx="792088" cy="276275"/>
          </a:xfrm>
        </p:spPr>
        <p:txBody>
          <a:bodyPr/>
          <a:lstStyle/>
          <a:p>
            <a:r>
              <a:rPr lang="cs-CZ" smtClean="0"/>
              <a:t>sfldkůslk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253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dfjlsdkjfldkslskjd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066743-68A2-430C-80B5-D5F94CB4C54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cs-CZ" smtClean="0"/>
              <a:t>sfldkůslk</a:t>
            </a: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355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dfjlsdkjfldkslskjd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066743-68A2-430C-80B5-D5F94CB4C54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cs-CZ" smtClean="0"/>
              <a:t>sfldkůslk</a:t>
            </a: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457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dfjlsdkjfldkslskjd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066743-68A2-430C-80B5-D5F94CB4C54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cs-CZ" smtClean="0"/>
              <a:t>sfldkůslk</a:t>
            </a:r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560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dfjlsdkjfldkslskjd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066743-68A2-430C-80B5-D5F94CB4C54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cs-CZ" smtClean="0"/>
              <a:t>sfldkůslk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8192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673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0001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5425" cy="4110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905000"/>
            <a:ext cx="4037013" cy="4110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2298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944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3482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0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55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272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5605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66700"/>
            <a:ext cx="2055813" cy="57483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66700"/>
            <a:ext cx="6016625" cy="57483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49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2F12773-FB2E-44A0-B13E-588DB0633A1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9074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604C268B-0925-4B1B-952F-7794AE9947A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57569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E91C884-1457-429A-8368-3513A0FB96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1461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5425" cy="4110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905000"/>
            <a:ext cx="4037013" cy="4110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8E7C6E7-9F36-4511-86FB-C12344AD340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267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2F889CB-E9EE-4C07-95D8-77E3088A394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0449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4FB9B66-D956-4680-A7A5-222FB8B1404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92849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14CA522-7254-4F2A-8B20-7F66ED8EFF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11938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83C5395-DDEA-438E-82AF-D5B70AC880D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0433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0AB306E-2E37-4836-9758-E847CF5F73D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29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431F112-7181-48F5-8A0A-0104DD85EE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9818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66700"/>
            <a:ext cx="2055813" cy="57483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66700"/>
            <a:ext cx="6016625" cy="57483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7445BEE-15C4-49E7-AFAF-3C8FEE0E64C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981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w 1588"/>
              <a:gd name="T1" fmla="*/ 0 h 1912"/>
              <a:gd name="T2" fmla="*/ 0 w 1588"/>
              <a:gd name="T3" fmla="*/ 9525 h 1912"/>
              <a:gd name="T4" fmla="*/ 0 w 1588"/>
              <a:gd name="T5" fmla="*/ 9525 h 1912"/>
              <a:gd name="T6" fmla="*/ 0 w 1588"/>
              <a:gd name="T7" fmla="*/ 95250 h 1912"/>
              <a:gd name="T8" fmla="*/ 0 w 1588"/>
              <a:gd name="T9" fmla="*/ 3035300 h 1912"/>
              <a:gd name="T10" fmla="*/ 0 w 1588"/>
              <a:gd name="T11" fmla="*/ 3035300 h 1912"/>
              <a:gd name="T12" fmla="*/ 0 w 1588"/>
              <a:gd name="T13" fmla="*/ 0 h 1912"/>
              <a:gd name="T14" fmla="*/ 0 w 1588"/>
              <a:gd name="T15" fmla="*/ 0 h 1912"/>
              <a:gd name="T16" fmla="*/ 0 w 1588"/>
              <a:gd name="T17" fmla="*/ 0 h 1912"/>
              <a:gd name="T18" fmla="*/ 1588 w 1588"/>
              <a:gd name="T19" fmla="*/ 1912 h 1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66700"/>
            <a:ext cx="8224838" cy="14335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4838" cy="4110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8838" cy="471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tabLst>
                <a:tab pos="723900" algn="l"/>
                <a:tab pos="1447800" algn="l"/>
              </a:tabLst>
              <a:defRPr sz="1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defRPr>
            </a:lvl1pPr>
          </a:lstStyle>
          <a:p>
            <a:fld id="{AE0DE900-F9A2-4A5F-A583-0ECA9114F1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362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+mj-lt"/>
          <a:ea typeface="+mj-ea"/>
          <a:cs typeface="+mj-cs"/>
        </a:defRPr>
      </a:lvl1pPr>
      <a:lvl2pPr marL="742950" indent="-28575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2pPr>
      <a:lvl3pPr marL="11430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3pPr>
      <a:lvl4pPr marL="16002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4pPr>
      <a:lvl5pPr marL="20574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5pPr>
      <a:lvl6pPr marL="25146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6pPr>
      <a:lvl7pPr marL="29718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7pPr>
      <a:lvl8pPr marL="34290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8pPr>
      <a:lvl9pPr marL="38862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9pPr>
    </p:titleStyle>
    <p:bodyStyle>
      <a:lvl1pPr marL="342900" indent="-342900" algn="l" defTabSz="449263" rtl="0" eaLnBrk="1" fontAlgn="base" hangingPunct="1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66"/>
          </a:solidFill>
          <a:latin typeface="+mn-lt"/>
          <a:ea typeface="+mn-ea"/>
          <a:cs typeface="+mn-cs"/>
        </a:defRPr>
      </a:lvl1pPr>
      <a:lvl2pPr marL="742950" indent="-285750" algn="l" defTabSz="449263" rtl="0" eaLnBrk="1" fontAlgn="base" hangingPunct="1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66"/>
          </a:solidFill>
          <a:latin typeface="+mn-lt"/>
          <a:ea typeface="+mn-ea"/>
        </a:defRPr>
      </a:lvl2pPr>
      <a:lvl3pPr marL="1143000" indent="-228600" algn="l" defTabSz="449263" rtl="0" eaLnBrk="1" fontAlgn="base" hangingPunct="1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66"/>
          </a:solidFill>
          <a:latin typeface="+mn-lt"/>
          <a:ea typeface="+mn-ea"/>
        </a:defRPr>
      </a:lvl3pPr>
      <a:lvl4pPr marL="16002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4pPr>
      <a:lvl5pPr marL="20574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5pPr>
      <a:lvl6pPr marL="25146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6pPr>
      <a:lvl7pPr marL="29718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7pPr>
      <a:lvl8pPr marL="34290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8pPr>
      <a:lvl9pPr marL="38862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66700"/>
            <a:ext cx="8224838" cy="14335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4838" cy="4110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8838" cy="471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fld id="{F7D0D2C6-CC68-4BB8-8171-2804E0E412DB}" type="slidenum">
              <a:rPr lang="cs-CZ"/>
              <a:pPr defTabSz="449263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1313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+mj-lt"/>
          <a:ea typeface="+mj-ea"/>
          <a:cs typeface="+mj-cs"/>
        </a:defRPr>
      </a:lvl1pPr>
      <a:lvl2pPr marL="742950" indent="-28575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2pPr>
      <a:lvl3pPr marL="11430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3pPr>
      <a:lvl4pPr marL="16002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4pPr>
      <a:lvl5pPr marL="20574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5pPr>
      <a:lvl6pPr marL="25146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6pPr>
      <a:lvl7pPr marL="29718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7pPr>
      <a:lvl8pPr marL="34290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8pPr>
      <a:lvl9pPr marL="3886200" indent="-228600" algn="l" defTabSz="449263" rtl="0" eaLnBrk="1" fontAlgn="base" hangingPunct="1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FFFF66"/>
          </a:solidFill>
          <a:latin typeface="Tahoma" pitchFamily="32" charset="0"/>
          <a:ea typeface="MS Gothic" charset="-128"/>
        </a:defRPr>
      </a:lvl9pPr>
    </p:titleStyle>
    <p:bodyStyle>
      <a:lvl1pPr marL="342900" indent="-342900" algn="l" defTabSz="449263" rtl="0" eaLnBrk="1" fontAlgn="base" hangingPunct="1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66"/>
          </a:solidFill>
          <a:latin typeface="+mn-lt"/>
          <a:ea typeface="+mn-ea"/>
          <a:cs typeface="+mn-cs"/>
        </a:defRPr>
      </a:lvl1pPr>
      <a:lvl2pPr marL="742950" indent="-285750" algn="l" defTabSz="449263" rtl="0" eaLnBrk="1" fontAlgn="base" hangingPunct="1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66"/>
          </a:solidFill>
          <a:latin typeface="+mn-lt"/>
          <a:ea typeface="+mn-ea"/>
        </a:defRPr>
      </a:lvl2pPr>
      <a:lvl3pPr marL="1143000" indent="-228600" algn="l" defTabSz="449263" rtl="0" eaLnBrk="1" fontAlgn="base" hangingPunct="1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66"/>
          </a:solidFill>
          <a:latin typeface="+mn-lt"/>
          <a:ea typeface="+mn-ea"/>
        </a:defRPr>
      </a:lvl3pPr>
      <a:lvl4pPr marL="16002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4pPr>
      <a:lvl5pPr marL="20574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5pPr>
      <a:lvl6pPr marL="25146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6pPr>
      <a:lvl7pPr marL="29718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7pPr>
      <a:lvl8pPr marL="34290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8pPr>
      <a:lvl9pPr marL="3886200" indent="-228600" algn="l" defTabSz="449263" rtl="0" eaLnBrk="1" fontAlgn="base" hangingPunct="1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66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-8PBx7isoM&amp;feature=player_embedd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lenbrook.k12.il.us/gbssci/phys/mmedia/newtlaws/cci.html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fld id="{C14CA522-7254-4F2A-8B20-7F66ED8EFFBC}" type="slidenum">
              <a:rPr lang="cs-CZ" smtClean="0"/>
              <a:pPr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22885721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p:oleObj spid="_x0000_s1028" name="Document" r:id="rId4" imgW="6262079" imgH="6445984" progId="Word.Document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516514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Newtonovy zákony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r>
              <a:rPr lang="cs-CZ" dirty="0" smtClean="0"/>
              <a:t>VY 52 inovace 58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4971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572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>
          <a:xfrm>
            <a:off x="6557962" y="6237312"/>
            <a:ext cx="2128838" cy="471488"/>
          </a:xfrm>
        </p:spPr>
        <p:txBody>
          <a:bodyPr/>
          <a:lstStyle/>
          <a:p>
            <a:r>
              <a:rPr lang="cs-CZ" dirty="0"/>
              <a:t>VY 52 inovace 58</a:t>
            </a:r>
          </a:p>
        </p:txBody>
      </p:sp>
      <p:pic>
        <p:nvPicPr>
          <p:cNvPr id="2050" name="Picture 2" descr="C:\Users\Kantor\AppData\Local\Microsoft\Windows\Temporary Internet Files\Content.IE5\RKWG8EBF\MC9003790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8887"/>
            <a:ext cx="4032447" cy="5909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403024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marL="833438" indent="-833438" defTabSz="449263" fontAlgn="base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SzPct val="100000"/>
              <a:buFont typeface="Times New Roman" pitchFamily="16" charset="0"/>
              <a:buAutoNum type="arabicPeriod"/>
              <a:tabLst>
                <a:tab pos="833438" algn="l"/>
                <a:tab pos="1281113" algn="l"/>
                <a:tab pos="1730375" algn="l"/>
                <a:tab pos="2179638" algn="l"/>
                <a:tab pos="2628900" algn="l"/>
                <a:tab pos="3078163" algn="l"/>
                <a:tab pos="3527425" algn="l"/>
                <a:tab pos="3976688" algn="l"/>
                <a:tab pos="4425950" algn="l"/>
                <a:tab pos="4875213" algn="l"/>
                <a:tab pos="5324475" algn="l"/>
                <a:tab pos="5773738" algn="l"/>
                <a:tab pos="6223000" algn="l"/>
                <a:tab pos="6672263" algn="l"/>
                <a:tab pos="7121525" algn="l"/>
                <a:tab pos="7570788" algn="l"/>
                <a:tab pos="8020050" algn="l"/>
                <a:tab pos="8469313" algn="l"/>
                <a:tab pos="8918575" algn="l"/>
                <a:tab pos="9367838" algn="l"/>
                <a:tab pos="9817100" algn="l"/>
              </a:tabLst>
            </a:pP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Newtonův zákon</a:t>
            </a:r>
            <a:b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 setrvačnosti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5513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Setrvačnost je vlastnost těles zůstávat v klidu nebo v rovnoměrném přímočarém pohybu.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Cestování autobusem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Vyskakování z vlaku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Houba a tabule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Nasazování sekyry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Zakopnutí, uklouznutí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Výtah </a:t>
            </a:r>
          </a:p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28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r>
              <a:rPr lang="cs-CZ" dirty="0"/>
              <a:t>VY 52 inovace 58</a:t>
            </a:r>
          </a:p>
        </p:txBody>
      </p:sp>
    </p:spTree>
    <p:extLst>
      <p:ext uri="{BB962C8B-B14F-4D97-AF65-F5344CB8AC3E}">
        <p14:creationId xmlns:p14="http://schemas.microsoft.com/office/powerpoint/2010/main" xmlns="" val="11328644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2" dur="2000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7" dur="2000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2" dur="2000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Setrvačnost</a:t>
            </a:r>
          </a:p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 dirty="0">
                <a:solidFill>
                  <a:srgbClr val="CCCC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hlinkClick r:id="rId3"/>
              </a:rPr>
              <a:t>!</a:t>
            </a:r>
          </a:p>
        </p:txBody>
      </p:sp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1714500"/>
            <a:ext cx="6856413" cy="5141913"/>
            <a:chOff x="0" y="1080"/>
            <a:chExt cx="4319" cy="3239"/>
          </a:xfrm>
        </p:grpSpPr>
        <p:pic>
          <p:nvPicPr>
            <p:cNvPr id="7171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1080"/>
              <a:ext cx="4320" cy="324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7172" name="Text Box 4"/>
            <p:cNvSpPr txBox="1">
              <a:spLocks noChangeArrowheads="1"/>
            </p:cNvSpPr>
            <p:nvPr/>
          </p:nvSpPr>
          <p:spPr bwMode="auto">
            <a:xfrm>
              <a:off x="0" y="1080"/>
              <a:ext cx="4320" cy="324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6429375" y="3214688"/>
            <a:ext cx="2257425" cy="28051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 defTabSz="449263" fontAlgn="base">
              <a:spcBef>
                <a:spcPts val="7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2800" dirty="0">
              <a:solidFill>
                <a:srgbClr val="CCCCFF"/>
              </a:solidFill>
              <a:effectLst>
                <a:outerShdw blurRad="38100" dist="38100" dir="2700000" algn="tl">
                  <a:srgbClr val="C0C0C0"/>
                </a:outerShdw>
              </a:effectLst>
              <a:hlinkClick r:id="rId5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r>
              <a:rPr lang="cs-CZ" dirty="0"/>
              <a:t>VY 52 inovace 58</a:t>
            </a:r>
          </a:p>
        </p:txBody>
      </p:sp>
    </p:spTree>
    <p:extLst>
      <p:ext uri="{BB962C8B-B14F-4D97-AF65-F5344CB8AC3E}">
        <p14:creationId xmlns:p14="http://schemas.microsoft.com/office/powerpoint/2010/main" xmlns="" val="40062299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1. Newtonův zákon</a:t>
            </a:r>
            <a:b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O setrvačnosti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 defTabSz="449263" fontAlgn="base">
              <a:spcBef>
                <a:spcPts val="8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Jestliže na těleso nepůsobí žádné síly, zůstává v klidu nebo rovnoměrném přímočarém pohybu.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r>
              <a:rPr lang="cs-CZ" dirty="0"/>
              <a:t>VY 52 inovace 58</a:t>
            </a:r>
          </a:p>
        </p:txBody>
      </p:sp>
    </p:spTree>
    <p:extLst>
      <p:ext uri="{BB962C8B-B14F-4D97-AF65-F5344CB8AC3E}">
        <p14:creationId xmlns:p14="http://schemas.microsoft.com/office/powerpoint/2010/main" xmlns="" val="29274031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r>
              <a:rPr lang="cs-CZ" dirty="0" smtClean="0"/>
              <a:t>kliparty – www.office.</a:t>
            </a:r>
            <a:r>
              <a:rPr lang="cs-CZ" smtClean="0"/>
              <a:t>microsoft.com, </a:t>
            </a:r>
            <a:r>
              <a:rPr lang="cs-CZ" smtClean="0"/>
              <a:t>fotoarchív autora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fld id="{AE0DE900-F9A2-4A5F-A583-0ECA9114F1C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6016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Tahoma"/>
        <a:ea typeface="MS Gothic"/>
        <a:cs typeface=""/>
      </a:majorFont>
      <a:minorFont>
        <a:latin typeface="Tahoma"/>
        <a:ea typeface="MS Gothic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2" charset="0"/>
            <a:ea typeface="MS Gothic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2" charset="0"/>
            <a:ea typeface="MS Gothic" charset="-128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Tahoma"/>
        <a:ea typeface="MS Gothic"/>
        <a:cs typeface=""/>
      </a:majorFont>
      <a:minorFont>
        <a:latin typeface="Tahoma"/>
        <a:ea typeface="MS Gothic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2" charset="0"/>
            <a:ea typeface="MS Gothic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ahoma" pitchFamily="32" charset="0"/>
            <a:ea typeface="MS Gothic" charset="-128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1. Newtonův zákon</Template>
  <TotalTime>387</TotalTime>
  <Words>98</Words>
  <Application>Microsoft Office PowerPoint</Application>
  <PresentationFormat>Předvádění na obrazovce (4:3)</PresentationFormat>
  <Paragraphs>37</Paragraphs>
  <Slides>7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1_Motiv sady Office</vt:lpstr>
      <vt:lpstr>Document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9</cp:revision>
  <dcterms:created xsi:type="dcterms:W3CDTF">2012-03-04T13:26:14Z</dcterms:created>
  <dcterms:modified xsi:type="dcterms:W3CDTF">2013-07-15T19:48:46Z</dcterms:modified>
</cp:coreProperties>
</file>