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4" r:id="rId3"/>
    <p:sldId id="256" r:id="rId4"/>
    <p:sldId id="257" r:id="rId5"/>
    <p:sldId id="258" r:id="rId6"/>
    <p:sldId id="260" r:id="rId7"/>
    <p:sldId id="261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34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07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255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61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111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5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40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292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27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8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95568-7FEF-45B7-BED7-36F5FFF830C7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5691D-8581-4F3A-898D-E4C345D27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473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425414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VY_32_INOVACE_INF_11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Malování I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programem malování, poznají význam jednotlivých nástrojů, vyzkoušejí si kreslit jednoduché tvary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384123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771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MALOVÁNÍ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89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6804248" cy="6153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22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KRESLENÍ ČÁRY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Některé nástroje a tvary, jako </a:t>
            </a:r>
            <a:r>
              <a:rPr lang="cs-CZ" b="1" dirty="0" smtClean="0"/>
              <a:t>Tužka, Štětec, Úsečka </a:t>
            </a:r>
            <a:r>
              <a:rPr lang="cs-CZ" dirty="0" smtClean="0"/>
              <a:t>a</a:t>
            </a:r>
            <a:r>
              <a:rPr lang="cs-CZ" b="1" dirty="0" smtClean="0"/>
              <a:t> Křivka</a:t>
            </a:r>
            <a:r>
              <a:rPr lang="cs-CZ" dirty="0" smtClean="0"/>
              <a:t>, umožňují vytvářet různé rovné, zakřivené nebo klikaté čáry. </a:t>
            </a:r>
          </a:p>
          <a:p>
            <a:pPr marL="0" indent="0">
              <a:buNone/>
            </a:pPr>
            <a:r>
              <a:rPr lang="cs-CZ" dirty="0" smtClean="0"/>
              <a:t>Nástroj </a:t>
            </a:r>
            <a:r>
              <a:rPr lang="cs-CZ" b="1" dirty="0" smtClean="0"/>
              <a:t>Úsečka</a:t>
            </a:r>
            <a:r>
              <a:rPr lang="cs-CZ" dirty="0" smtClean="0"/>
              <a:t> můžeme například použít k nakreslení rovné čáry.</a:t>
            </a:r>
          </a:p>
          <a:p>
            <a:pPr marL="0" indent="0">
              <a:buNone/>
            </a:pPr>
            <a:r>
              <a:rPr lang="cs-CZ" dirty="0" smtClean="0"/>
              <a:t>Na kartě </a:t>
            </a:r>
            <a:r>
              <a:rPr lang="cs-CZ" b="1" dirty="0" smtClean="0"/>
              <a:t>Domů</a:t>
            </a:r>
            <a:r>
              <a:rPr lang="cs-CZ" dirty="0" smtClean="0"/>
              <a:t> ve skupině </a:t>
            </a:r>
            <a:r>
              <a:rPr lang="cs-CZ" b="1" dirty="0" smtClean="0"/>
              <a:t>Tvary</a:t>
            </a:r>
            <a:r>
              <a:rPr lang="cs-CZ" dirty="0" smtClean="0"/>
              <a:t> klikni na nástroj </a:t>
            </a:r>
            <a:r>
              <a:rPr lang="cs-CZ" b="1" dirty="0" smtClean="0"/>
              <a:t>Úsečka</a:t>
            </a:r>
            <a:r>
              <a:rPr lang="cs-CZ" dirty="0" smtClean="0"/>
              <a:t> .</a:t>
            </a:r>
          </a:p>
          <a:p>
            <a:pPr marL="0" indent="0">
              <a:buNone/>
            </a:pPr>
            <a:r>
              <a:rPr lang="cs-CZ" dirty="0" smtClean="0"/>
              <a:t>Ve skupině </a:t>
            </a:r>
            <a:r>
              <a:rPr lang="cs-CZ" b="1" dirty="0" smtClean="0"/>
              <a:t>Barvy</a:t>
            </a:r>
            <a:r>
              <a:rPr lang="cs-CZ" dirty="0" smtClean="0"/>
              <a:t> klikni na tlačítko </a:t>
            </a:r>
            <a:r>
              <a:rPr lang="cs-CZ" b="1" dirty="0" smtClean="0"/>
              <a:t>Barva 1 </a:t>
            </a:r>
            <a:r>
              <a:rPr lang="cs-CZ" dirty="0" smtClean="0"/>
              <a:t>a pak vyber barvu, kterou chceš použít pro obrys.</a:t>
            </a:r>
          </a:p>
          <a:p>
            <a:pPr marL="0" indent="0">
              <a:buNone/>
            </a:pPr>
            <a:r>
              <a:rPr lang="cs-CZ" dirty="0" smtClean="0"/>
              <a:t>Chceš-li kreslit, přetáhni ukazatel po kreslicí ploše.</a:t>
            </a:r>
          </a:p>
        </p:txBody>
      </p:sp>
    </p:spTree>
    <p:extLst>
      <p:ext uri="{BB962C8B-B14F-4D97-AF65-F5344CB8AC3E}">
        <p14:creationId xmlns:p14="http://schemas.microsoft.com/office/powerpoint/2010/main" val="411068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KRESLENÍ KLIKATÉ ČÁRY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700" dirty="0" smtClean="0"/>
              <a:t>Kresby </a:t>
            </a:r>
            <a:r>
              <a:rPr lang="cs-CZ" sz="2700" dirty="0"/>
              <a:t>nemusí být tvořeny jen samými rovnými čarami. </a:t>
            </a:r>
            <a:r>
              <a:rPr lang="cs-CZ" sz="2700" dirty="0"/>
              <a:t>Nástroje </a:t>
            </a:r>
            <a:r>
              <a:rPr lang="cs-CZ" sz="2700" b="1" dirty="0"/>
              <a:t>Tužka </a:t>
            </a:r>
            <a:r>
              <a:rPr lang="cs-CZ" sz="2700" dirty="0"/>
              <a:t>a</a:t>
            </a:r>
            <a:r>
              <a:rPr lang="cs-CZ" sz="2700" b="1" dirty="0"/>
              <a:t> Štětec</a:t>
            </a:r>
            <a:r>
              <a:rPr lang="cs-CZ" sz="2700" dirty="0"/>
              <a:t> lze použít k vytvoření zcela nahodilých, volných tvarů.</a:t>
            </a:r>
          </a:p>
          <a:p>
            <a:pPr marL="0" lvl="0" indent="0">
              <a:buNone/>
            </a:pPr>
            <a:r>
              <a:rPr lang="cs-CZ" sz="2700" dirty="0"/>
              <a:t>Na kartě </a:t>
            </a:r>
            <a:r>
              <a:rPr lang="cs-CZ" sz="2700" b="1" dirty="0"/>
              <a:t>Domů</a:t>
            </a:r>
            <a:r>
              <a:rPr lang="cs-CZ" sz="2700" dirty="0"/>
              <a:t> ve skupině </a:t>
            </a:r>
            <a:r>
              <a:rPr lang="cs-CZ" sz="2700" b="1" dirty="0"/>
              <a:t>Nástroje</a:t>
            </a:r>
            <a:r>
              <a:rPr lang="cs-CZ" sz="2700" dirty="0"/>
              <a:t> </a:t>
            </a:r>
            <a:r>
              <a:rPr lang="cs-CZ" sz="2700" dirty="0" smtClean="0"/>
              <a:t>klikni </a:t>
            </a:r>
            <a:r>
              <a:rPr lang="cs-CZ" sz="2700" dirty="0"/>
              <a:t>na nástroj Tužka . </a:t>
            </a:r>
          </a:p>
          <a:p>
            <a:pPr marL="0" lvl="0" indent="0">
              <a:buNone/>
            </a:pPr>
            <a:r>
              <a:rPr lang="cs-CZ" sz="2700" dirty="0"/>
              <a:t>Ve skupině </a:t>
            </a:r>
            <a:r>
              <a:rPr lang="cs-CZ" sz="2700" b="1" dirty="0"/>
              <a:t>Barvy</a:t>
            </a:r>
            <a:r>
              <a:rPr lang="cs-CZ" sz="2700" dirty="0"/>
              <a:t> </a:t>
            </a:r>
            <a:r>
              <a:rPr lang="cs-CZ" sz="2700" dirty="0" smtClean="0"/>
              <a:t>klikni </a:t>
            </a:r>
            <a:r>
              <a:rPr lang="cs-CZ" sz="2700" dirty="0"/>
              <a:t>na tlačítko Barva 1 a poté na barvu, kterou chcete použít.</a:t>
            </a:r>
          </a:p>
          <a:p>
            <a:pPr marL="0" lvl="0" indent="0">
              <a:buNone/>
            </a:pPr>
            <a:r>
              <a:rPr lang="cs-CZ" sz="2700" dirty="0"/>
              <a:t>Chcete-li kreslit, přetáhněte ukazatel po kreslicí ploše a vytvořte klikatou </a:t>
            </a:r>
            <a:r>
              <a:rPr lang="cs-CZ" sz="2700" dirty="0" smtClean="0"/>
              <a:t>čáru.</a:t>
            </a:r>
            <a:endParaRPr lang="cs-CZ" sz="2900" dirty="0"/>
          </a:p>
          <a:p>
            <a:pPr lvl="0"/>
            <a:r>
              <a:rPr lang="cs-CZ" sz="2700" dirty="0"/>
              <a:t>Chcete-li vytvořit čáru s odlišným vzhledem, použijte některý z nástrojů </a:t>
            </a:r>
            <a:r>
              <a:rPr lang="cs-CZ" sz="2700" b="1" dirty="0"/>
              <a:t>Štětec.</a:t>
            </a:r>
          </a:p>
        </p:txBody>
      </p:sp>
    </p:spTree>
    <p:extLst>
      <p:ext uri="{BB962C8B-B14F-4D97-AF65-F5344CB8AC3E}">
        <p14:creationId xmlns:p14="http://schemas.microsoft.com/office/powerpoint/2010/main" val="292589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374441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63142" y="1971958"/>
            <a:ext cx="12646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Tužka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1193803" y="873586"/>
            <a:ext cx="30119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Vyplnit barvou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734769" y="873585"/>
            <a:ext cx="9711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Text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1318228" y="2658573"/>
            <a:ext cx="13308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Guma</a:t>
            </a:r>
            <a:endParaRPr lang="cs-CZ" sz="3600" dirty="0"/>
          </a:p>
        </p:txBody>
      </p:sp>
      <p:cxnSp>
        <p:nvCxnSpPr>
          <p:cNvPr id="10" name="Přímá spojnice 9"/>
          <p:cNvCxnSpPr>
            <a:stCxn id="5" idx="3"/>
          </p:cNvCxnSpPr>
          <p:nvPr/>
        </p:nvCxnSpPr>
        <p:spPr>
          <a:xfrm>
            <a:off x="2627784" y="2295124"/>
            <a:ext cx="432048" cy="1088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55238" y="3100070"/>
            <a:ext cx="432048" cy="1088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71262" y="1519917"/>
            <a:ext cx="980658" cy="68494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572000" y="1519917"/>
            <a:ext cx="648072" cy="64633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337962" y="4227536"/>
            <a:ext cx="11047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Lupa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1640797" y="4293096"/>
            <a:ext cx="24609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Volba barev</a:t>
            </a:r>
            <a:endParaRPr lang="cs-CZ" sz="3600" dirty="0"/>
          </a:p>
        </p:txBody>
      </p:sp>
      <p:cxnSp>
        <p:nvCxnSpPr>
          <p:cNvPr id="18" name="Přímá spojnice 17"/>
          <p:cNvCxnSpPr>
            <a:stCxn id="17" idx="0"/>
          </p:cNvCxnSpPr>
          <p:nvPr/>
        </p:nvCxnSpPr>
        <p:spPr>
          <a:xfrm flipV="1">
            <a:off x="2871262" y="3208952"/>
            <a:ext cx="980658" cy="10841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572000" y="3318616"/>
            <a:ext cx="991344" cy="9579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6876256" y="1971957"/>
            <a:ext cx="13676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Štětec</a:t>
            </a:r>
            <a:endParaRPr lang="cs-CZ" sz="3600" dirty="0"/>
          </a:p>
        </p:txBody>
      </p:sp>
      <p:cxnSp>
        <p:nvCxnSpPr>
          <p:cNvPr id="24" name="Přímá spojnice 23"/>
          <p:cNvCxnSpPr>
            <a:endCxn id="23" idx="1"/>
          </p:cNvCxnSpPr>
          <p:nvPr/>
        </p:nvCxnSpPr>
        <p:spPr>
          <a:xfrm>
            <a:off x="6226728" y="2240683"/>
            <a:ext cx="649528" cy="544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63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6" grpId="0"/>
      <p:bldP spid="17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25" y="1759049"/>
            <a:ext cx="447675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59636" y="980727"/>
            <a:ext cx="4624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MOŽNÉ TLOUŠŤKY ÚSEČKY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2477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63" y="576263"/>
            <a:ext cx="89058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908720"/>
            <a:ext cx="7725128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 NAKRESLIT OD RUKY KRUHY A SPIRÁLY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6610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2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298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MALOVÁNÍ I</vt:lpstr>
      <vt:lpstr>Prezentace aplikace PowerPoint</vt:lpstr>
      <vt:lpstr>KRESLENÍ ČÁRY</vt:lpstr>
      <vt:lpstr>KRESLENÍ KLIKATÉ ČÁRY</vt:lpstr>
      <vt:lpstr>Prezentace aplikace PowerPoint</vt:lpstr>
      <vt:lpstr>Prezentace aplikace PowerPoint</vt:lpstr>
      <vt:lpstr>Prezentace aplikace PowerPoint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10</cp:revision>
  <dcterms:created xsi:type="dcterms:W3CDTF">2013-06-05T17:58:06Z</dcterms:created>
  <dcterms:modified xsi:type="dcterms:W3CDTF">2013-06-05T20:20:26Z</dcterms:modified>
</cp:coreProperties>
</file>