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8"/>
  </p:notesMasterIdLst>
  <p:sldIdLst>
    <p:sldId id="262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2B1B-2B13-4A07-B199-ED29657A9C40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69C-0352-4411-82C2-55EDF2B495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3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70302B73-AFC7-4A24-AB1E-90D954237E17}" type="datetime1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1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3F9A0DE-8DDF-4F5A-9B82-B53A713EAD6E}" type="datetime1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16E6DEA-B543-4490-A6B5-6DBA40D276C2}" type="datetime1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93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E6CCECC6-3143-4B1A-8946-48F4C06DE088}" type="datetime1">
              <a:rPr lang="cs-CZ" smtClean="0"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64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6B58604-221B-447F-BACC-FECB4307163B}" type="datetime1">
              <a:rPr lang="cs-CZ" smtClean="0"/>
              <a:t>23.7.2013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0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CD8D6E3-F2CA-4A76-9E6F-DCFCCDBF70FD}" type="datetime1">
              <a:rPr lang="cs-CZ" smtClean="0"/>
              <a:t>23.7.2013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4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794D8ACF-CF6C-4E56-87D7-387446F3CF20}" type="datetime1">
              <a:rPr lang="cs-CZ" smtClean="0"/>
              <a:t>23.7.2013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94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8216FC2-2A7F-44C2-B268-6590C3F8A295}" type="datetime1">
              <a:rPr lang="cs-CZ" smtClean="0"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60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3597FED-D1E8-4762-B1B9-11EF3508F336}" type="datetime1">
              <a:rPr lang="cs-CZ" smtClean="0"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9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619F6E4-B097-4877-9E02-5205CCA30934}" type="datetime1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70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E9DCF4ED-543C-4A89-AF03-FE721497B55C}" type="datetime1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1982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F76721FF-650A-496C-A96F-121EAF11AF17}" type="datetime1">
              <a:rPr lang="cs-CZ" smtClean="0"/>
              <a:t>23.7.2013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VY 52 Inovace 49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9C11E9E9-6F40-4994-9D8E-F84E1DEB3A9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6978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05000"/>
            <a:ext cx="8229600" cy="41148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2C41550E-E4D9-4482-AA6F-178F01E152C9}" type="datetime1">
              <a:rPr lang="cs-CZ" smtClean="0"/>
              <a:t>23.7.2013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VY 52 Inovace 49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C6EE3ACF-B5A5-4DD9-B613-9E68EC59B8E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341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5868144" y="630932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rgbClr val="FFFF00"/>
                </a:solidFill>
              </a:defRPr>
            </a:lvl1pPr>
          </a:lstStyle>
          <a:p>
            <a:r>
              <a:rPr lang="cs-CZ" smtClean="0"/>
              <a:t>VY 52 Inovace 49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19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FFFF00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FFFF00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FFFF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FFFF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FFFF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Microsoft_Word_97_-_2003_Document1.doc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85690990"/>
              </p:ext>
            </p:extLst>
          </p:nvPr>
        </p:nvGraphicFramePr>
        <p:xfrm>
          <a:off x="1441450" y="206375"/>
          <a:ext cx="6262688" cy="6445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262079" imgH="6445984" progId="Word.Document.8">
                  <p:embed/>
                </p:oleObj>
              </mc:Choice>
              <mc:Fallback>
                <p:oleObj name="Document" r:id="rId5" imgW="6262079" imgH="6445984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441450" y="206375"/>
                        <a:ext cx="6262688" cy="6445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768547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Hustota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644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Hustota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1484313"/>
            <a:ext cx="7200900" cy="947737"/>
          </a:xfrm>
        </p:spPr>
        <p:txBody>
          <a:bodyPr/>
          <a:lstStyle/>
          <a:p>
            <a:r>
              <a:rPr lang="cs-CZ" sz="2800"/>
              <a:t>Hustota vyjadřuje hmotnost 1 cm</a:t>
            </a:r>
            <a:r>
              <a:rPr lang="cs-CZ" sz="2800" baseline="30000"/>
              <a:t>3</a:t>
            </a:r>
            <a:r>
              <a:rPr lang="cs-CZ" sz="2800"/>
              <a:t> látky </a:t>
            </a:r>
          </a:p>
        </p:txBody>
      </p:sp>
      <p:pic>
        <p:nvPicPr>
          <p:cNvPr id="11271" name="Picture 7" descr="Váh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755650" y="2924175"/>
            <a:ext cx="7226300" cy="3659188"/>
          </a:xfrm>
          <a:noFill/>
          <a:ln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63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Vzorce pro hustotu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l-GR"/>
              <a:t>ρ</a:t>
            </a:r>
            <a:r>
              <a:rPr lang="cs-CZ"/>
              <a:t> = m : V</a:t>
            </a:r>
          </a:p>
          <a:p>
            <a:r>
              <a:rPr lang="cs-CZ"/>
              <a:t>m = </a:t>
            </a:r>
            <a:r>
              <a:rPr lang="el-GR"/>
              <a:t>ρ</a:t>
            </a:r>
            <a:r>
              <a:rPr lang="cs-CZ"/>
              <a:t> . V</a:t>
            </a:r>
          </a:p>
          <a:p>
            <a:r>
              <a:rPr lang="cs-CZ"/>
              <a:t>V = m : </a:t>
            </a:r>
            <a:r>
              <a:rPr lang="el-GR"/>
              <a:t>ρ</a:t>
            </a:r>
            <a:r>
              <a:rPr lang="cs-CZ"/>
              <a:t>      	</a:t>
            </a:r>
            <a:r>
              <a:rPr lang="el-GR"/>
              <a:t>ρ</a:t>
            </a:r>
            <a:r>
              <a:rPr lang="cs-CZ"/>
              <a:t> – hustota</a:t>
            </a:r>
          </a:p>
          <a:p>
            <a:pPr>
              <a:buFontTx/>
              <a:buNone/>
            </a:pPr>
            <a:r>
              <a:rPr lang="cs-CZ"/>
              <a:t>					m – hmotnost</a:t>
            </a:r>
          </a:p>
          <a:p>
            <a:pPr>
              <a:buFontTx/>
              <a:buNone/>
            </a:pPr>
            <a:r>
              <a:rPr lang="cs-CZ"/>
              <a:t>					V – objem</a:t>
            </a:r>
          </a:p>
          <a:p>
            <a:pPr>
              <a:buFontTx/>
              <a:buNone/>
            </a:pPr>
            <a:r>
              <a:rPr lang="cs-CZ"/>
              <a:t> </a:t>
            </a:r>
            <a:endParaRPr lang="el-GR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23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Jednotky ve vzorcích	</a:t>
            </a:r>
          </a:p>
        </p:txBody>
      </p:sp>
      <p:graphicFrame>
        <p:nvGraphicFramePr>
          <p:cNvPr id="15518" name="Group 158"/>
          <p:cNvGraphicFramePr>
            <a:graphicFrameLocks noGrp="1"/>
          </p:cNvGraphicFramePr>
          <p:nvPr>
            <p:ph type="tbl" idx="1"/>
          </p:nvPr>
        </p:nvGraphicFramePr>
        <p:xfrm>
          <a:off x="468313" y="1916113"/>
          <a:ext cx="8229600" cy="4114800"/>
        </p:xfrm>
        <a:graphic>
          <a:graphicData uri="http://schemas.openxmlformats.org/drawingml/2006/table">
            <a:tbl>
              <a:tblPr/>
              <a:tblGrid>
                <a:gridCol w="3675062"/>
                <a:gridCol w="2276475"/>
                <a:gridCol w="2278063"/>
              </a:tblGrid>
              <a:tr h="1028700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Veličiny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366FF"/>
                    </a:solidFill>
                  </a:tcPr>
                </a:tc>
              </a:tr>
              <a:tr h="1028700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Hustota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kg/m</a:t>
                      </a:r>
                      <a:r>
                        <a:rPr kumimoji="0" lang="cs-CZ" sz="36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g/cm</a:t>
                      </a:r>
                      <a:r>
                        <a:rPr kumimoji="0" lang="cs-CZ" sz="36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366FF"/>
                    </a:solidFill>
                  </a:tcPr>
                </a:tc>
              </a:tr>
              <a:tr h="1028700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Hmotnost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kg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g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366FF"/>
                    </a:solidFill>
                  </a:tcPr>
                </a:tc>
              </a:tr>
              <a:tr h="1028700"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Objem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</a:t>
                      </a:r>
                      <a:r>
                        <a:rPr kumimoji="0" lang="cs-CZ" sz="36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cm</a:t>
                      </a:r>
                      <a:r>
                        <a:rPr kumimoji="0" lang="cs-CZ" sz="3600" b="0" i="0" u="none" strike="noStrike" cap="none" normalizeH="0" baseline="3000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366FF"/>
                    </a:solidFill>
                  </a:tcPr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380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Archív autora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49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783185"/>
      </p:ext>
    </p:extLst>
  </p:cSld>
  <p:clrMapOvr>
    <a:masterClrMapping/>
  </p:clrMapOvr>
</p:sld>
</file>

<file path=ppt/theme/theme1.xml><?xml version="1.0" encoding="utf-8"?>
<a:theme xmlns:a="http://schemas.openxmlformats.org/drawingml/2006/main" name="ted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67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tedka</vt:lpstr>
      <vt:lpstr>Document</vt:lpstr>
      <vt:lpstr>Prezentace aplikace PowerPoint</vt:lpstr>
      <vt:lpstr>Hustota</vt:lpstr>
      <vt:lpstr>Hustota</vt:lpstr>
      <vt:lpstr>Vzorce pro hustotu</vt:lpstr>
      <vt:lpstr>Jednotky ve vzorcích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7</cp:revision>
  <dcterms:created xsi:type="dcterms:W3CDTF">2011-12-23T16:19:48Z</dcterms:created>
  <dcterms:modified xsi:type="dcterms:W3CDTF">2013-07-23T09:58:43Z</dcterms:modified>
</cp:coreProperties>
</file>