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8" r:id="rId2"/>
    <p:sldId id="270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65" r:id="rId12"/>
    <p:sldId id="273" r:id="rId13"/>
    <p:sldId id="267" r:id="rId14"/>
    <p:sldId id="272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47" autoAdjust="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480BD-FAE2-49E9-82DE-2D473C00484B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1F87F1-9A61-4B85-96BC-B4D469B3892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184600-B9B9-494A-BE6D-BA73A433CC4E}" type="datetimeFigureOut">
              <a:rPr lang="en-GB" smtClean="0"/>
              <a:pPr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A2FFDC-9389-4AE5-BBB4-0455CAED6C6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VY_32_INOVACE_03B_07_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Expressing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past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pro maturitní přípravu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sz="2400" dirty="0" smtClean="0"/>
              <a:t>Materiál je určen žákům na úrovni B1,B2.</a:t>
            </a:r>
          </a:p>
          <a:p>
            <a:r>
              <a:rPr lang="cs-CZ" sz="2400" dirty="0" smtClean="0"/>
              <a:t>V první části je koncipován jako stručné a přehledné </a:t>
            </a:r>
            <a:r>
              <a:rPr lang="cs-CZ" sz="2400" u="sng" dirty="0" smtClean="0"/>
              <a:t>opakován</a:t>
            </a:r>
            <a:r>
              <a:rPr lang="cs-CZ" sz="2400" dirty="0" smtClean="0"/>
              <a:t>í základních typů minulých časů v činném i trpném rodě.</a:t>
            </a:r>
          </a:p>
          <a:p>
            <a:r>
              <a:rPr lang="cs-CZ" sz="2400" dirty="0" smtClean="0"/>
              <a:t>Ve druhé části jsou procvičovací úkoly, které ověří původní znalosti operacemi se základními formami sloves v minulém čase.</a:t>
            </a:r>
          </a:p>
          <a:p>
            <a:r>
              <a:rPr lang="cs-CZ" sz="2400" dirty="0" smtClean="0"/>
              <a:t>Materiál je plánován pro poslední ročník před maturitou ale může být použit dle potřeby při opakování probraného tématu i jindy.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3-8: Žáci si názorně zopakují pravidla a typy oznamovacích vět a     otázek v minulém čase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9 - 12: Žáci pomocí digitálního pera kroužkují správná řešení,  nebo vyškrtávají ta nesprávná, v  tabulkách na tabuli.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13-16: Žáci vpisují, pomocí digitálního pera </a:t>
            </a:r>
            <a:r>
              <a:rPr lang="cs-CZ" sz="2400" dirty="0" err="1" smtClean="0"/>
              <a:t>Qdraw</a:t>
            </a:r>
            <a:r>
              <a:rPr lang="cs-CZ" sz="2400" dirty="0" smtClean="0"/>
              <a:t>, správné varianty do zadaných vět, nebo mohou  perem označovat vybranou variantu přímo v zadání.</a:t>
            </a:r>
          </a:p>
          <a:p>
            <a:r>
              <a:rPr lang="cs-CZ" sz="2400" dirty="0"/>
              <a:t>Úlohy lze též provádět fixem, nebo křídou do </a:t>
            </a:r>
            <a:r>
              <a:rPr lang="cs-CZ" sz="2400" dirty="0" err="1"/>
              <a:t>slidu</a:t>
            </a:r>
            <a:r>
              <a:rPr lang="cs-CZ" sz="2400" dirty="0"/>
              <a:t>, promítnutého na bílou interaktivní tabuli.</a:t>
            </a:r>
          </a:p>
          <a:p>
            <a:r>
              <a:rPr lang="cs-CZ" sz="2400" dirty="0"/>
              <a:t>Vzhledem k početně malým jazykovým skupinám, lze užít materiál k samostatné práci v PC učebně.</a:t>
            </a:r>
          </a:p>
          <a:p>
            <a:r>
              <a:rPr lang="cs-CZ" sz="2400" dirty="0"/>
              <a:t>Shrnutí všech aktivit, včetně kontroly, musí být doplněno ve spolupráci s vyučujícím.</a:t>
            </a:r>
          </a:p>
          <a:p>
            <a:r>
              <a:rPr lang="cs-CZ" sz="2400" dirty="0"/>
              <a:t>Materiál je určen k interaktivní výuce.</a:t>
            </a:r>
            <a:endParaRPr lang="en-US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="" xmlns:p14="http://schemas.microsoft.com/office/powerpoint/2010/main" val="53814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Expressing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past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Possibilities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I)    </a:t>
            </a:r>
            <a:r>
              <a:rPr lang="cs-CZ" sz="2800" dirty="0" smtClean="0"/>
              <a:t>Past </a:t>
            </a:r>
            <a:r>
              <a:rPr lang="cs-CZ" sz="2800" dirty="0" err="1" smtClean="0"/>
              <a:t>simple</a:t>
            </a:r>
            <a:endParaRPr lang="cs-CZ" sz="2800" dirty="0" smtClean="0"/>
          </a:p>
          <a:p>
            <a:r>
              <a:rPr lang="cs-CZ" sz="3600" dirty="0" smtClean="0"/>
              <a:t>II)</a:t>
            </a:r>
            <a:r>
              <a:rPr lang="cs-CZ" sz="2800" dirty="0" smtClean="0"/>
              <a:t>   Past </a:t>
            </a:r>
            <a:r>
              <a:rPr lang="cs-CZ" sz="2800" dirty="0" err="1" smtClean="0"/>
              <a:t>continuous</a:t>
            </a:r>
            <a:endParaRPr lang="cs-CZ" sz="2800" dirty="0" smtClean="0"/>
          </a:p>
          <a:p>
            <a:r>
              <a:rPr lang="cs-CZ" sz="3600" dirty="0" smtClean="0"/>
              <a:t>III) </a:t>
            </a:r>
            <a:r>
              <a:rPr lang="cs-CZ" sz="2800" dirty="0" smtClean="0"/>
              <a:t>Past </a:t>
            </a:r>
            <a:r>
              <a:rPr lang="cs-CZ" sz="2800" dirty="0" err="1" smtClean="0"/>
              <a:t>perfect</a:t>
            </a:r>
            <a:r>
              <a:rPr lang="cs-CZ" sz="2800" dirty="0" smtClean="0"/>
              <a:t> </a:t>
            </a:r>
            <a:r>
              <a:rPr lang="cs-CZ" sz="2800" dirty="0" err="1" smtClean="0"/>
              <a:t>simple</a:t>
            </a:r>
            <a:endParaRPr lang="cs-CZ" sz="2800" dirty="0" smtClean="0"/>
          </a:p>
          <a:p>
            <a:r>
              <a:rPr lang="cs-CZ" sz="3600" dirty="0" smtClean="0"/>
              <a:t>IV) </a:t>
            </a:r>
            <a:r>
              <a:rPr lang="cs-CZ" sz="2800" dirty="0" smtClean="0"/>
              <a:t>Past </a:t>
            </a:r>
            <a:r>
              <a:rPr lang="cs-CZ" sz="2800" dirty="0" err="1" smtClean="0"/>
              <a:t>perfect</a:t>
            </a:r>
            <a:r>
              <a:rPr lang="cs-CZ" sz="2800" dirty="0" smtClean="0"/>
              <a:t> </a:t>
            </a:r>
            <a:r>
              <a:rPr lang="cs-CZ" sz="2800" dirty="0" err="1" smtClean="0"/>
              <a:t>continuous</a:t>
            </a:r>
            <a:r>
              <a:rPr lang="cs-CZ" sz="2800" dirty="0" smtClean="0"/>
              <a:t>   </a:t>
            </a:r>
          </a:p>
          <a:p>
            <a:endParaRPr lang="cs-CZ" sz="2800" dirty="0" smtClean="0"/>
          </a:p>
          <a:p>
            <a:r>
              <a:rPr lang="cs-CZ" sz="2400" dirty="0" err="1" smtClean="0"/>
              <a:t>Complementary</a:t>
            </a:r>
            <a:r>
              <a:rPr lang="cs-CZ" sz="2400" dirty="0" smtClean="0"/>
              <a:t> </a:t>
            </a:r>
            <a:r>
              <a:rPr lang="cs-CZ" sz="2400" dirty="0" err="1" smtClean="0"/>
              <a:t>knowledge</a:t>
            </a:r>
            <a:r>
              <a:rPr lang="cs-CZ" sz="2400" dirty="0" smtClean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>
                <a:solidFill>
                  <a:srgbClr val="FF0000"/>
                </a:solidFill>
              </a:rPr>
              <a:t>all</a:t>
            </a:r>
            <a:r>
              <a:rPr lang="cs-CZ" sz="2800" dirty="0" smtClean="0">
                <a:solidFill>
                  <a:srgbClr val="FF0000"/>
                </a:solidFill>
              </a:rPr>
              <a:t> 3 </a:t>
            </a:r>
            <a:r>
              <a:rPr lang="cs-CZ" sz="2800" dirty="0" err="1" smtClean="0">
                <a:solidFill>
                  <a:srgbClr val="FF0000"/>
                </a:solidFill>
              </a:rPr>
              <a:t>form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of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irregular</a:t>
            </a:r>
            <a:r>
              <a:rPr lang="cs-CZ" sz="2800" dirty="0" smtClean="0"/>
              <a:t> </a:t>
            </a:r>
            <a:r>
              <a:rPr lang="cs-CZ" sz="2800" dirty="0" err="1" smtClean="0"/>
              <a:t>verbs</a:t>
            </a:r>
            <a:endParaRPr lang="cs-CZ" sz="2800" dirty="0" smtClean="0"/>
          </a:p>
          <a:p>
            <a:endParaRPr lang="cs-CZ" sz="2800" dirty="0" smtClean="0"/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I) Past </a:t>
            </a:r>
            <a:r>
              <a:rPr lang="cs-CZ" sz="3600" dirty="0" err="1" smtClean="0"/>
              <a:t>simple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-</a:t>
            </a:r>
            <a:r>
              <a:rPr lang="cs-CZ" sz="2800" dirty="0" err="1" smtClean="0">
                <a:solidFill>
                  <a:srgbClr val="FF0000"/>
                </a:solidFill>
              </a:rPr>
              <a:t>ed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/ </a:t>
            </a:r>
            <a:r>
              <a:rPr lang="cs-CZ" sz="2800" dirty="0" err="1" smtClean="0"/>
              <a:t>special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form</a:t>
            </a:r>
            <a:r>
              <a:rPr lang="cs-CZ" sz="2800" dirty="0" smtClean="0"/>
              <a:t> of </a:t>
            </a:r>
            <a:r>
              <a:rPr lang="cs-CZ" sz="2800" dirty="0" err="1" smtClean="0">
                <a:solidFill>
                  <a:srgbClr val="FF0000"/>
                </a:solidFill>
              </a:rPr>
              <a:t>irregular</a:t>
            </a:r>
            <a:r>
              <a:rPr lang="cs-CZ" sz="2800" dirty="0" smtClean="0"/>
              <a:t> </a:t>
            </a:r>
            <a:r>
              <a:rPr lang="cs-CZ" sz="2800" dirty="0" err="1" smtClean="0"/>
              <a:t>verbs</a:t>
            </a:r>
            <a:endParaRPr lang="cs-CZ" sz="2800" dirty="0" smtClean="0"/>
          </a:p>
          <a:p>
            <a:pPr>
              <a:buNone/>
            </a:pPr>
            <a:r>
              <a:rPr lang="cs-CZ" sz="2000" dirty="0" smtClean="0"/>
              <a:t>( </a:t>
            </a:r>
            <a:r>
              <a:rPr lang="cs-CZ" sz="2000" dirty="0" err="1" smtClean="0"/>
              <a:t>verbs</a:t>
            </a:r>
            <a:r>
              <a:rPr lang="cs-CZ" sz="2000" dirty="0" smtClean="0"/>
              <a:t> of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persons</a:t>
            </a:r>
            <a:r>
              <a:rPr lang="cs-CZ" sz="2000" dirty="0" smtClean="0"/>
              <a:t> =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same</a:t>
            </a:r>
            <a:r>
              <a:rPr lang="cs-CZ" sz="2000" dirty="0" smtClean="0"/>
              <a:t> </a:t>
            </a:r>
            <a:r>
              <a:rPr lang="cs-CZ" sz="2000" dirty="0" err="1" smtClean="0"/>
              <a:t>form</a:t>
            </a:r>
            <a:r>
              <a:rPr lang="cs-CZ" sz="2000" dirty="0" smtClean="0"/>
              <a:t>)</a:t>
            </a:r>
          </a:p>
          <a:p>
            <a:pPr>
              <a:buNone/>
            </a:pPr>
            <a:r>
              <a:rPr lang="cs-CZ" sz="2400" dirty="0" smtClean="0"/>
              <a:t>ex. I </a:t>
            </a:r>
            <a:r>
              <a:rPr lang="cs-CZ" sz="2400" dirty="0" err="1" smtClean="0"/>
              <a:t>work</a:t>
            </a:r>
            <a:r>
              <a:rPr lang="cs-CZ" sz="2400" dirty="0" err="1" smtClean="0">
                <a:solidFill>
                  <a:srgbClr val="FF0000"/>
                </a:solidFill>
              </a:rPr>
              <a:t>ed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. He </a:t>
            </a:r>
            <a:r>
              <a:rPr lang="cs-CZ" sz="2400" dirty="0" err="1" smtClean="0"/>
              <a:t>play</a:t>
            </a:r>
            <a:r>
              <a:rPr lang="cs-CZ" sz="2400" dirty="0" err="1" smtClean="0">
                <a:solidFill>
                  <a:srgbClr val="FF0000"/>
                </a:solidFill>
              </a:rPr>
              <a:t>ed</a:t>
            </a:r>
            <a:r>
              <a:rPr lang="cs-CZ" sz="2400" dirty="0" smtClean="0"/>
              <a:t> with </a:t>
            </a:r>
            <a:r>
              <a:rPr lang="cs-CZ" sz="2400" dirty="0" err="1" smtClean="0"/>
              <a:t>us</a:t>
            </a:r>
            <a:r>
              <a:rPr lang="cs-CZ" sz="2400" dirty="0" smtClean="0"/>
              <a:t>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r>
              <a:rPr lang="cs-CZ" sz="2400" dirty="0" err="1" smtClean="0">
                <a:solidFill>
                  <a:srgbClr val="FF0000"/>
                </a:solidFill>
              </a:rPr>
              <a:t>ed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 I </a:t>
            </a:r>
            <a:r>
              <a:rPr lang="cs-CZ" sz="2400" dirty="0" err="1" smtClean="0">
                <a:solidFill>
                  <a:srgbClr val="FF0000"/>
                </a:solidFill>
              </a:rPr>
              <a:t>spoke</a:t>
            </a:r>
            <a:r>
              <a:rPr lang="cs-CZ" sz="2400" dirty="0" smtClean="0"/>
              <a:t> with </a:t>
            </a:r>
            <a:r>
              <a:rPr lang="cs-CZ" sz="2400" dirty="0" err="1" smtClean="0"/>
              <a:t>him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brough</a:t>
            </a:r>
            <a:r>
              <a:rPr lang="cs-CZ" sz="2400" dirty="0" err="1" smtClean="0"/>
              <a:t>t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. 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left</a:t>
            </a:r>
            <a:r>
              <a:rPr lang="cs-CZ" sz="2400" dirty="0" smtClean="0"/>
              <a:t> </a:t>
            </a:r>
            <a:r>
              <a:rPr lang="cs-CZ" sz="2400" dirty="0" err="1" smtClean="0"/>
              <a:t>earlier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</a:t>
            </a:r>
            <a:r>
              <a:rPr lang="cs-CZ" sz="2400" dirty="0" err="1" smtClean="0"/>
              <a:t>Question</a:t>
            </a:r>
            <a:r>
              <a:rPr lang="cs-CZ" sz="2400" dirty="0" smtClean="0"/>
              <a:t> with </a:t>
            </a:r>
            <a:r>
              <a:rPr lang="cs-CZ" sz="2400" b="1" dirty="0" smtClean="0"/>
              <a:t>“</a:t>
            </a:r>
            <a:r>
              <a:rPr lang="cs-CZ" sz="2400" b="1" dirty="0" err="1" smtClean="0"/>
              <a:t>did</a:t>
            </a:r>
            <a:r>
              <a:rPr lang="cs-CZ" sz="2400" b="1" dirty="0" smtClean="0"/>
              <a:t>“ + ing. </a:t>
            </a:r>
            <a:r>
              <a:rPr lang="cs-CZ" sz="2400" b="1" dirty="0" err="1" smtClean="0"/>
              <a:t>Form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   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come</a:t>
            </a:r>
            <a:r>
              <a:rPr lang="cs-CZ" sz="2400" dirty="0" smtClean="0"/>
              <a:t> </a:t>
            </a:r>
            <a:r>
              <a:rPr lang="cs-CZ" sz="2400" dirty="0" err="1" smtClean="0"/>
              <a:t>back</a:t>
            </a:r>
            <a:r>
              <a:rPr lang="cs-CZ" sz="2400" dirty="0" smtClean="0"/>
              <a:t> in </a:t>
            </a:r>
            <a:r>
              <a:rPr lang="cs-CZ" sz="2400" dirty="0" err="1" smtClean="0"/>
              <a:t>time</a:t>
            </a:r>
            <a:r>
              <a:rPr lang="cs-CZ" sz="2400" dirty="0" smtClean="0"/>
              <a:t> on </a:t>
            </a:r>
            <a:r>
              <a:rPr lang="cs-CZ" sz="2400" dirty="0" err="1" smtClean="0"/>
              <a:t>Monday</a:t>
            </a:r>
            <a:r>
              <a:rPr lang="cs-CZ" sz="2400" dirty="0" smtClean="0"/>
              <a:t>?       </a:t>
            </a:r>
            <a:r>
              <a:rPr lang="cs-CZ" sz="2400" dirty="0" err="1" smtClean="0"/>
              <a:t>Yes</a:t>
            </a:r>
            <a:r>
              <a:rPr lang="cs-CZ" sz="2400" dirty="0" smtClean="0"/>
              <a:t>, I </a:t>
            </a:r>
            <a:r>
              <a:rPr lang="cs-CZ" sz="2400" dirty="0" err="1" smtClean="0"/>
              <a:t>did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                                        </a:t>
            </a:r>
            <a:r>
              <a:rPr lang="cs-CZ" sz="2400" dirty="0" smtClean="0"/>
              <a:t>No, I </a:t>
            </a:r>
            <a:r>
              <a:rPr lang="cs-CZ" sz="2400" dirty="0" err="1" smtClean="0"/>
              <a:t>didn</a:t>
            </a:r>
            <a:r>
              <a:rPr lang="cs-CZ" sz="2400" dirty="0" smtClean="0"/>
              <a:t>´t</a:t>
            </a:r>
          </a:p>
          <a:p>
            <a:pPr>
              <a:buNone/>
            </a:pPr>
            <a:r>
              <a:rPr lang="cs-CZ" sz="2400" dirty="0" smtClean="0"/>
              <a:t>ex: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work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last </a:t>
            </a:r>
            <a:r>
              <a:rPr lang="cs-CZ" sz="2400" dirty="0" err="1" smtClean="0"/>
              <a:t>year</a:t>
            </a:r>
            <a:r>
              <a:rPr lang="cs-CZ" sz="2400" dirty="0" smtClean="0"/>
              <a:t>? </a:t>
            </a:r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work</a:t>
            </a:r>
            <a:r>
              <a:rPr lang="cs-CZ" sz="2400" dirty="0" smtClean="0"/>
              <a:t> last </a:t>
            </a:r>
            <a:r>
              <a:rPr lang="cs-CZ" sz="2400" dirty="0" err="1" smtClean="0"/>
              <a:t>year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Did</a:t>
            </a:r>
            <a:r>
              <a:rPr lang="cs-CZ" sz="2400" dirty="0" smtClean="0"/>
              <a:t> he </a:t>
            </a:r>
            <a:r>
              <a:rPr lang="cs-CZ" sz="2400" dirty="0" err="1" smtClean="0"/>
              <a:t>sleep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?   </a:t>
            </a:r>
            <a:r>
              <a:rPr lang="cs-CZ" sz="2400" dirty="0" err="1" smtClean="0"/>
              <a:t>Who</a:t>
            </a:r>
            <a:r>
              <a:rPr lang="cs-CZ" sz="2400" dirty="0" smtClean="0"/>
              <a:t>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go to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  </a:t>
            </a:r>
          </a:p>
          <a:p>
            <a:endParaRPr lang="en-GB" sz="28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5796136" y="4221088"/>
            <a:ext cx="432048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796136" y="4221088"/>
            <a:ext cx="432048" cy="36004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II) Past </a:t>
            </a:r>
            <a:r>
              <a:rPr lang="cs-CZ" sz="3600" dirty="0" err="1" smtClean="0"/>
              <a:t>continuous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      Verb </a:t>
            </a:r>
            <a:r>
              <a:rPr lang="cs-CZ" sz="2800" dirty="0" err="1" smtClean="0"/>
              <a:t>pattern</a:t>
            </a:r>
            <a:r>
              <a:rPr lang="cs-CZ" sz="2800" dirty="0" smtClean="0"/>
              <a:t>:</a:t>
            </a:r>
          </a:p>
          <a:p>
            <a:pPr>
              <a:buNone/>
            </a:pPr>
            <a:r>
              <a:rPr lang="cs-CZ" sz="2800" dirty="0" smtClean="0"/>
              <a:t>     “</a:t>
            </a:r>
            <a:r>
              <a:rPr lang="cs-CZ" sz="2800" b="1" dirty="0" err="1" smtClean="0"/>
              <a:t>be</a:t>
            </a:r>
            <a:r>
              <a:rPr lang="cs-CZ" sz="2800" dirty="0" smtClean="0"/>
              <a:t>“ (</a:t>
            </a:r>
            <a:r>
              <a:rPr lang="cs-CZ" sz="2000" dirty="0" smtClean="0"/>
              <a:t>in past</a:t>
            </a:r>
            <a:r>
              <a:rPr lang="cs-CZ" sz="2800" dirty="0" smtClean="0"/>
              <a:t>) + - </a:t>
            </a:r>
            <a:r>
              <a:rPr lang="cs-CZ" sz="2800" b="1" dirty="0" err="1" smtClean="0"/>
              <a:t>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form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000" dirty="0" smtClean="0"/>
              <a:t>of </a:t>
            </a:r>
            <a:r>
              <a:rPr lang="cs-CZ" sz="2000" dirty="0" err="1" smtClean="0"/>
              <a:t>full</a:t>
            </a:r>
            <a:r>
              <a:rPr lang="cs-CZ" sz="2000" dirty="0" smtClean="0"/>
              <a:t> verb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</a:t>
            </a:r>
            <a:r>
              <a:rPr lang="cs-CZ" sz="2800" dirty="0" err="1" smtClean="0">
                <a:solidFill>
                  <a:srgbClr val="FF0000"/>
                </a:solidFill>
              </a:rPr>
              <a:t>was</a:t>
            </a:r>
            <a:r>
              <a:rPr lang="cs-CZ" sz="2800" dirty="0" smtClean="0">
                <a:solidFill>
                  <a:srgbClr val="FF0000"/>
                </a:solidFill>
              </a:rPr>
              <a:t>/</a:t>
            </a:r>
            <a:r>
              <a:rPr lang="cs-CZ" sz="2800" dirty="0" err="1" smtClean="0">
                <a:solidFill>
                  <a:srgbClr val="FF0000"/>
                </a:solidFill>
              </a:rPr>
              <a:t>were</a:t>
            </a:r>
            <a:r>
              <a:rPr lang="cs-CZ" sz="2800" dirty="0" smtClean="0"/>
              <a:t>   +  </a:t>
            </a:r>
            <a:r>
              <a:rPr lang="cs-CZ" sz="2800" dirty="0" smtClean="0">
                <a:solidFill>
                  <a:srgbClr val="FF0000"/>
                </a:solidFill>
              </a:rPr>
              <a:t>- </a:t>
            </a:r>
            <a:r>
              <a:rPr lang="cs-CZ" sz="2800" dirty="0" err="1" smtClean="0">
                <a:solidFill>
                  <a:srgbClr val="FF0000"/>
                </a:solidFill>
              </a:rPr>
              <a:t>ing</a:t>
            </a:r>
            <a:r>
              <a:rPr lang="cs-CZ" sz="2800" dirty="0" smtClean="0">
                <a:solidFill>
                  <a:srgbClr val="FF0000"/>
                </a:solidFill>
              </a:rPr>
              <a:t>      </a:t>
            </a:r>
            <a:r>
              <a:rPr lang="cs-CZ" sz="2800" dirty="0" smtClean="0"/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read</a:t>
            </a:r>
            <a:r>
              <a:rPr lang="cs-CZ" sz="2800" dirty="0" err="1" smtClean="0">
                <a:solidFill>
                  <a:srgbClr val="FF0000"/>
                </a:solidFill>
              </a:rPr>
              <a:t>ing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 .</a:t>
            </a:r>
          </a:p>
          <a:p>
            <a:pPr>
              <a:buNone/>
            </a:pPr>
            <a:r>
              <a:rPr lang="cs-CZ" sz="2800" dirty="0" smtClean="0"/>
              <a:t>                                          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sleep</a:t>
            </a:r>
            <a:r>
              <a:rPr lang="cs-CZ" sz="2800" dirty="0" err="1" smtClean="0">
                <a:solidFill>
                  <a:srgbClr val="FF0000"/>
                </a:solidFill>
              </a:rPr>
              <a:t>ing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r>
              <a:rPr lang="cs-CZ" sz="2800" dirty="0" smtClean="0"/>
              <a:t>. </a:t>
            </a:r>
          </a:p>
          <a:p>
            <a:pPr>
              <a:buNone/>
            </a:pPr>
            <a:r>
              <a:rPr lang="cs-CZ" sz="2800" dirty="0" smtClean="0"/>
              <a:t>      </a:t>
            </a:r>
            <a:r>
              <a:rPr lang="cs-CZ" sz="2800" dirty="0" err="1" smtClean="0"/>
              <a:t>questions</a:t>
            </a:r>
            <a:r>
              <a:rPr lang="cs-CZ" sz="2800" dirty="0" smtClean="0"/>
              <a:t>: </a:t>
            </a:r>
          </a:p>
          <a:p>
            <a:pPr>
              <a:buNone/>
            </a:pPr>
            <a:r>
              <a:rPr lang="cs-CZ" sz="2800" dirty="0" smtClean="0"/>
              <a:t>      </a:t>
            </a:r>
            <a:r>
              <a:rPr lang="cs-CZ" sz="2400" dirty="0" err="1" smtClean="0">
                <a:solidFill>
                  <a:srgbClr val="FF0000"/>
                </a:solidFill>
              </a:rPr>
              <a:t>Was</a:t>
            </a:r>
            <a:r>
              <a:rPr lang="cs-CZ" sz="2400" dirty="0" smtClean="0"/>
              <a:t> he </a:t>
            </a:r>
            <a:r>
              <a:rPr lang="cs-CZ" sz="2400" dirty="0" err="1" smtClean="0"/>
              <a:t>sleep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time</a:t>
            </a:r>
            <a:r>
              <a:rPr lang="cs-CZ" sz="2400" dirty="0" smtClean="0"/>
              <a:t>?           </a:t>
            </a:r>
            <a:r>
              <a:rPr lang="cs-CZ" sz="2400" dirty="0" err="1" smtClean="0"/>
              <a:t>Yes</a:t>
            </a:r>
            <a:r>
              <a:rPr lang="cs-CZ" sz="2400" dirty="0" smtClean="0"/>
              <a:t>, he </a:t>
            </a:r>
            <a:r>
              <a:rPr lang="cs-CZ" sz="2400" dirty="0" err="1" smtClean="0"/>
              <a:t>was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              No, he </a:t>
            </a:r>
            <a:r>
              <a:rPr lang="cs-CZ" sz="2400" dirty="0" err="1" smtClean="0"/>
              <a:t>wasn</a:t>
            </a:r>
            <a:r>
              <a:rPr lang="cs-CZ" sz="2400" dirty="0" smtClean="0"/>
              <a:t>´</a:t>
            </a:r>
            <a:r>
              <a:rPr lang="cs-CZ" sz="2400" dirty="0" err="1" smtClean="0"/>
              <a:t>t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dirty="0" smtClean="0"/>
              <a:t>        </a:t>
            </a:r>
          </a:p>
          <a:p>
            <a:pPr>
              <a:buNone/>
            </a:pPr>
            <a:r>
              <a:rPr lang="cs-CZ" sz="2400" dirty="0" smtClean="0"/>
              <a:t>       </a:t>
            </a:r>
            <a:r>
              <a:rPr lang="cs-CZ" sz="2400" dirty="0" err="1" smtClean="0"/>
              <a:t>What</a:t>
            </a:r>
            <a:r>
              <a:rPr lang="cs-CZ" sz="2400" dirty="0" smtClean="0"/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were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do</a:t>
            </a:r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r>
              <a:rPr lang="cs-CZ" sz="2400" dirty="0" smtClean="0"/>
              <a:t>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time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       </a:t>
            </a:r>
          </a:p>
          <a:p>
            <a:endParaRPr lang="en-GB" sz="28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427984" y="4221088"/>
            <a:ext cx="648072" cy="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427984" y="4221088"/>
            <a:ext cx="648072" cy="36004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               III) Past </a:t>
            </a:r>
            <a:r>
              <a:rPr lang="cs-CZ" sz="3600" dirty="0" err="1" smtClean="0"/>
              <a:t>perfect</a:t>
            </a:r>
            <a:r>
              <a:rPr lang="cs-CZ" sz="3600" dirty="0" smtClean="0"/>
              <a:t> </a:t>
            </a:r>
            <a:r>
              <a:rPr lang="cs-CZ" sz="3600" dirty="0" err="1" smtClean="0"/>
              <a:t>simple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              IV) Past </a:t>
            </a:r>
            <a:r>
              <a:rPr lang="cs-CZ" sz="3600" dirty="0" err="1" smtClean="0"/>
              <a:t>perfect</a:t>
            </a:r>
            <a:r>
              <a:rPr lang="cs-CZ" sz="3600" dirty="0" smtClean="0"/>
              <a:t> </a:t>
            </a:r>
            <a:r>
              <a:rPr lang="cs-CZ" sz="3600" dirty="0" err="1" smtClean="0"/>
              <a:t>contunuous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III) Verb </a:t>
            </a:r>
            <a:r>
              <a:rPr lang="cs-CZ" sz="2800" dirty="0" err="1" smtClean="0"/>
              <a:t>pattern</a:t>
            </a:r>
            <a:r>
              <a:rPr lang="cs-CZ" sz="2800" dirty="0" smtClean="0"/>
              <a:t>:  </a:t>
            </a:r>
            <a:r>
              <a:rPr lang="cs-CZ" sz="2800" dirty="0" smtClean="0">
                <a:solidFill>
                  <a:srgbClr val="FF0000"/>
                </a:solidFill>
              </a:rPr>
              <a:t>had</a:t>
            </a:r>
            <a:r>
              <a:rPr lang="cs-CZ" sz="2800" dirty="0" smtClean="0"/>
              <a:t> + </a:t>
            </a:r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ed</a:t>
            </a:r>
            <a:r>
              <a:rPr lang="cs-CZ" sz="2800" dirty="0" smtClean="0"/>
              <a:t>/ </a:t>
            </a:r>
            <a:r>
              <a:rPr lang="cs-CZ" sz="2800" dirty="0" smtClean="0">
                <a:solidFill>
                  <a:srgbClr val="FF0000"/>
                </a:solidFill>
              </a:rPr>
              <a:t>past </a:t>
            </a:r>
            <a:r>
              <a:rPr lang="cs-CZ" sz="2800" dirty="0" err="1" smtClean="0">
                <a:solidFill>
                  <a:srgbClr val="FF0000"/>
                </a:solidFill>
              </a:rPr>
              <a:t>participle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(of </a:t>
            </a:r>
            <a:r>
              <a:rPr lang="cs-CZ" sz="2000" dirty="0" err="1" smtClean="0"/>
              <a:t>irreg.verbs</a:t>
            </a:r>
            <a:r>
              <a:rPr lang="cs-CZ" sz="2000" dirty="0" smtClean="0"/>
              <a:t>)  </a:t>
            </a:r>
          </a:p>
          <a:p>
            <a:pPr>
              <a:buNone/>
            </a:pPr>
            <a:r>
              <a:rPr lang="cs-CZ" sz="2000" dirty="0" smtClean="0"/>
              <a:t>      ex. He </a:t>
            </a:r>
            <a:r>
              <a:rPr lang="cs-CZ" sz="2000" dirty="0" err="1" smtClean="0"/>
              <a:t>forgot</a:t>
            </a:r>
            <a:r>
              <a:rPr lang="cs-CZ" sz="2000" dirty="0" smtClean="0"/>
              <a:t> everything  he </a:t>
            </a:r>
            <a:r>
              <a:rPr lang="cs-CZ" sz="2000" dirty="0" smtClean="0">
                <a:solidFill>
                  <a:srgbClr val="FF0000"/>
                </a:solidFill>
              </a:rPr>
              <a:t>had</a:t>
            </a:r>
            <a:r>
              <a:rPr lang="cs-CZ" sz="2000" dirty="0" smtClean="0"/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discovered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day</a:t>
            </a:r>
            <a:r>
              <a:rPr lang="cs-CZ" sz="2000" dirty="0" smtClean="0"/>
              <a:t> </a:t>
            </a:r>
            <a:r>
              <a:rPr lang="cs-CZ" sz="2000" dirty="0" err="1" smtClean="0"/>
              <a:t>before</a:t>
            </a:r>
            <a:r>
              <a:rPr lang="cs-CZ" sz="2000" dirty="0" smtClean="0"/>
              <a:t>.</a:t>
            </a:r>
          </a:p>
          <a:p>
            <a:pPr>
              <a:buNone/>
            </a:pPr>
            <a:r>
              <a:rPr lang="cs-CZ" sz="2000" dirty="0" smtClean="0"/>
              <a:t>      </a:t>
            </a:r>
            <a:r>
              <a:rPr lang="cs-CZ" sz="2800" dirty="0" err="1" smtClean="0"/>
              <a:t>Questions</a:t>
            </a:r>
            <a:r>
              <a:rPr lang="cs-CZ" sz="2800" dirty="0" smtClean="0"/>
              <a:t>: </a:t>
            </a:r>
            <a:r>
              <a:rPr lang="cs-CZ" sz="2000" dirty="0" smtClean="0">
                <a:solidFill>
                  <a:srgbClr val="FF0000"/>
                </a:solidFill>
              </a:rPr>
              <a:t>Had</a:t>
            </a:r>
            <a:r>
              <a:rPr lang="cs-CZ" sz="2000" dirty="0" smtClean="0"/>
              <a:t> he </a:t>
            </a:r>
            <a:r>
              <a:rPr lang="cs-CZ" sz="2000" dirty="0" err="1" smtClean="0">
                <a:solidFill>
                  <a:srgbClr val="FF0000"/>
                </a:solidFill>
              </a:rPr>
              <a:t>discovered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earlier</a:t>
            </a:r>
            <a:r>
              <a:rPr lang="cs-CZ" sz="2000" dirty="0" smtClean="0"/>
              <a:t> </a:t>
            </a:r>
            <a:r>
              <a:rPr lang="cs-CZ" sz="2000" dirty="0" err="1" smtClean="0"/>
              <a:t>than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did</a:t>
            </a:r>
            <a:r>
              <a:rPr lang="cs-CZ" sz="2000" dirty="0" smtClean="0"/>
              <a:t>?     </a:t>
            </a:r>
            <a:r>
              <a:rPr lang="cs-CZ" sz="2000" dirty="0" err="1" smtClean="0"/>
              <a:t>Yes</a:t>
            </a:r>
            <a:r>
              <a:rPr lang="cs-CZ" sz="2000" dirty="0" smtClean="0"/>
              <a:t>, he had.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No, he </a:t>
            </a:r>
            <a:r>
              <a:rPr lang="cs-CZ" sz="2000" dirty="0" err="1" smtClean="0"/>
              <a:t>hadn</a:t>
            </a:r>
            <a:r>
              <a:rPr lang="cs-CZ" sz="2000" dirty="0" smtClean="0"/>
              <a:t>´</a:t>
            </a:r>
            <a:r>
              <a:rPr lang="cs-CZ" sz="2000" dirty="0" err="1" smtClean="0"/>
              <a:t>t</a:t>
            </a:r>
            <a:r>
              <a:rPr lang="cs-CZ" sz="2000" dirty="0" smtClean="0"/>
              <a:t>. </a:t>
            </a:r>
          </a:p>
          <a:p>
            <a:pPr>
              <a:buNone/>
            </a:pPr>
            <a:r>
              <a:rPr lang="cs-CZ" sz="2000" dirty="0" smtClean="0"/>
              <a:t>                                 </a:t>
            </a:r>
            <a:r>
              <a:rPr lang="cs-CZ" sz="2000" dirty="0" err="1" smtClean="0"/>
              <a:t>Where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had</a:t>
            </a:r>
            <a:r>
              <a:rPr lang="cs-CZ" sz="2000" dirty="0" smtClean="0"/>
              <a:t>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left</a:t>
            </a:r>
            <a:r>
              <a:rPr lang="cs-CZ" sz="2000" dirty="0" smtClean="0"/>
              <a:t> </a:t>
            </a:r>
            <a:r>
              <a:rPr lang="cs-CZ" sz="2000" dirty="0" err="1" smtClean="0"/>
              <a:t>before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came</a:t>
            </a:r>
            <a:r>
              <a:rPr lang="cs-CZ" sz="2000" dirty="0" smtClean="0"/>
              <a:t> </a:t>
            </a:r>
            <a:r>
              <a:rPr lang="cs-CZ" sz="2000" dirty="0" err="1" smtClean="0"/>
              <a:t>back</a:t>
            </a:r>
            <a:r>
              <a:rPr lang="cs-CZ" sz="2000" dirty="0" smtClean="0"/>
              <a:t> </a:t>
            </a:r>
            <a:r>
              <a:rPr lang="cs-CZ" sz="2000" dirty="0" err="1" smtClean="0"/>
              <a:t>yesterday</a:t>
            </a:r>
            <a:r>
              <a:rPr lang="cs-CZ" sz="2000" dirty="0" smtClean="0"/>
              <a:t>? 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800" dirty="0" smtClean="0"/>
              <a:t>IV) Verb </a:t>
            </a:r>
            <a:r>
              <a:rPr lang="cs-CZ" sz="2800" dirty="0" err="1" smtClean="0"/>
              <a:t>pattern</a:t>
            </a:r>
            <a:r>
              <a:rPr lang="cs-CZ" sz="2800" dirty="0" smtClean="0"/>
              <a:t>: </a:t>
            </a:r>
            <a:r>
              <a:rPr lang="cs-CZ" sz="2800" dirty="0" smtClean="0">
                <a:solidFill>
                  <a:srgbClr val="FF0000"/>
                </a:solidFill>
              </a:rPr>
              <a:t>had</a:t>
            </a:r>
            <a:r>
              <a:rPr lang="cs-CZ" sz="2800" dirty="0" smtClean="0"/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been</a:t>
            </a:r>
            <a:r>
              <a:rPr lang="cs-CZ" sz="2800" dirty="0" smtClean="0"/>
              <a:t> + </a:t>
            </a:r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ing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fom</a:t>
            </a:r>
            <a:r>
              <a:rPr lang="cs-CZ" sz="2800" dirty="0" smtClean="0"/>
              <a:t> (</a:t>
            </a:r>
            <a:r>
              <a:rPr lang="cs-CZ" sz="2000" dirty="0" smtClean="0"/>
              <a:t>of </a:t>
            </a:r>
            <a:r>
              <a:rPr lang="cs-CZ" sz="2000" dirty="0" err="1" smtClean="0"/>
              <a:t>full</a:t>
            </a:r>
            <a:r>
              <a:rPr lang="cs-CZ" sz="2000" dirty="0" smtClean="0"/>
              <a:t> </a:t>
            </a:r>
            <a:r>
              <a:rPr lang="cs-CZ" sz="2000" dirty="0" err="1" smtClean="0"/>
              <a:t>verbs</a:t>
            </a:r>
            <a:r>
              <a:rPr lang="cs-CZ" sz="2000" dirty="0" smtClean="0"/>
              <a:t>)  </a:t>
            </a:r>
          </a:p>
          <a:p>
            <a:pPr>
              <a:buNone/>
            </a:pPr>
            <a:r>
              <a:rPr lang="cs-CZ" sz="2000" dirty="0" smtClean="0"/>
              <a:t>        ex. He </a:t>
            </a:r>
            <a:r>
              <a:rPr lang="cs-CZ" sz="2000" dirty="0" smtClean="0">
                <a:solidFill>
                  <a:srgbClr val="FF0000"/>
                </a:solidFill>
              </a:rPr>
              <a:t>had </a:t>
            </a:r>
            <a:r>
              <a:rPr lang="cs-CZ" sz="2000" dirty="0" err="1" smtClean="0">
                <a:solidFill>
                  <a:srgbClr val="FF0000"/>
                </a:solidFill>
              </a:rPr>
              <a:t>been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losing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everything </a:t>
            </a:r>
            <a:r>
              <a:rPr lang="cs-CZ" sz="2000" dirty="0" err="1" smtClean="0"/>
              <a:t>before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helped</a:t>
            </a:r>
            <a:r>
              <a:rPr lang="cs-CZ" sz="2000" dirty="0" smtClean="0"/>
              <a:t> </a:t>
            </a:r>
            <a:r>
              <a:rPr lang="cs-CZ" sz="2000" dirty="0" err="1" smtClean="0"/>
              <a:t>him</a:t>
            </a:r>
            <a:r>
              <a:rPr lang="cs-CZ" sz="2000" dirty="0" smtClean="0"/>
              <a:t>, last </a:t>
            </a:r>
            <a:r>
              <a:rPr lang="cs-CZ" sz="2000" dirty="0" err="1" smtClean="0"/>
              <a:t>year</a:t>
            </a:r>
            <a:r>
              <a:rPr lang="cs-CZ" sz="2000" dirty="0" smtClean="0"/>
              <a:t>!  </a:t>
            </a:r>
            <a:endParaRPr lang="cs-CZ" sz="2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(</a:t>
            </a:r>
            <a:r>
              <a:rPr lang="cs-CZ" sz="2000" dirty="0" err="1" smtClean="0"/>
              <a:t>questions</a:t>
            </a:r>
            <a:r>
              <a:rPr lang="cs-CZ" sz="2000" dirty="0" smtClean="0"/>
              <a:t> </a:t>
            </a:r>
            <a:r>
              <a:rPr lang="cs-CZ" sz="2000" dirty="0" err="1" smtClean="0"/>
              <a:t>follow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pattern</a:t>
            </a:r>
            <a:r>
              <a:rPr lang="cs-CZ" sz="2000" dirty="0" smtClean="0"/>
              <a:t>  </a:t>
            </a:r>
            <a:r>
              <a:rPr lang="cs-CZ" sz="2000" b="1" dirty="0" smtClean="0"/>
              <a:t>III) </a:t>
            </a:r>
            <a:r>
              <a:rPr lang="cs-CZ" sz="2000" dirty="0" smtClean="0"/>
              <a:t>is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situation</a:t>
            </a:r>
            <a:r>
              <a:rPr lang="cs-CZ" sz="2000" dirty="0" smtClean="0"/>
              <a:t> </a:t>
            </a:r>
            <a:r>
              <a:rPr lang="cs-CZ" sz="2000" dirty="0" err="1" smtClean="0"/>
              <a:t>needs</a:t>
            </a:r>
            <a:r>
              <a:rPr lang="cs-CZ" sz="2000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</a:t>
            </a:r>
            <a:r>
              <a:rPr lang="cs-CZ" sz="2000" dirty="0" err="1" smtClean="0"/>
              <a:t>usage</a:t>
            </a:r>
            <a:r>
              <a:rPr lang="cs-CZ" sz="2000" dirty="0" smtClean="0"/>
              <a:t> ) </a:t>
            </a:r>
            <a:endParaRPr lang="en-GB" sz="2000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6804248" y="2780928"/>
            <a:ext cx="288032" cy="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804248" y="2780928"/>
            <a:ext cx="216024" cy="36004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Passive</a:t>
            </a:r>
            <a:r>
              <a:rPr lang="cs-CZ" sz="3600" dirty="0" smtClean="0"/>
              <a:t> </a:t>
            </a:r>
            <a:r>
              <a:rPr lang="cs-CZ" sz="3600" dirty="0" err="1" smtClean="0"/>
              <a:t>forms</a:t>
            </a:r>
            <a:r>
              <a:rPr lang="cs-CZ" sz="3600" dirty="0" smtClean="0"/>
              <a:t> of past: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I)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church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built</a:t>
            </a:r>
            <a:r>
              <a:rPr lang="cs-CZ" sz="2800" dirty="0" smtClean="0"/>
              <a:t> in 14th </a:t>
            </a:r>
            <a:r>
              <a:rPr lang="cs-CZ" sz="2800" dirty="0" err="1" smtClean="0"/>
              <a:t>century</a:t>
            </a:r>
            <a:r>
              <a:rPr lang="cs-CZ" sz="2800" dirty="0" smtClean="0"/>
              <a:t>. </a:t>
            </a:r>
          </a:p>
          <a:p>
            <a:endParaRPr lang="cs-CZ" sz="2800" dirty="0" smtClean="0"/>
          </a:p>
          <a:p>
            <a:r>
              <a:rPr lang="cs-CZ" b="1" dirty="0" smtClean="0"/>
              <a:t>II)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church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being</a:t>
            </a:r>
            <a:r>
              <a:rPr lang="cs-CZ" sz="2800" dirty="0" smtClean="0"/>
              <a:t> </a:t>
            </a:r>
            <a:r>
              <a:rPr lang="cs-CZ" sz="2800" dirty="0" err="1" smtClean="0"/>
              <a:t>built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r>
              <a:rPr lang="cs-CZ" sz="2800" dirty="0" smtClean="0"/>
              <a:t>. </a:t>
            </a:r>
          </a:p>
          <a:p>
            <a:endParaRPr lang="cs-CZ" sz="2800" dirty="0" smtClean="0"/>
          </a:p>
          <a:p>
            <a:r>
              <a:rPr lang="cs-CZ" b="1" dirty="0" smtClean="0"/>
              <a:t>III) </a:t>
            </a:r>
            <a:r>
              <a:rPr lang="cs-CZ" sz="2800" dirty="0" smtClean="0"/>
              <a:t>He had </a:t>
            </a:r>
            <a:r>
              <a:rPr lang="cs-CZ" sz="2800" dirty="0" err="1" smtClean="0"/>
              <a:t>been</a:t>
            </a:r>
            <a:r>
              <a:rPr lang="cs-CZ" sz="2800" dirty="0" smtClean="0"/>
              <a:t> </a:t>
            </a:r>
            <a:r>
              <a:rPr lang="cs-CZ" sz="2800" dirty="0" err="1" smtClean="0"/>
              <a:t>seen</a:t>
            </a:r>
            <a:r>
              <a:rPr lang="cs-CZ" sz="2800" dirty="0" smtClean="0"/>
              <a:t> </a:t>
            </a:r>
            <a:r>
              <a:rPr lang="cs-CZ" sz="2800" dirty="0" err="1" smtClean="0"/>
              <a:t>before</a:t>
            </a:r>
            <a:r>
              <a:rPr lang="cs-CZ" sz="2800" dirty="0" smtClean="0"/>
              <a:t> he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lost</a:t>
            </a:r>
            <a:r>
              <a:rPr lang="cs-CZ" sz="2800" dirty="0" smtClean="0"/>
              <a:t> last </a:t>
            </a:r>
            <a:r>
              <a:rPr lang="cs-CZ" sz="2800" dirty="0" err="1" smtClean="0"/>
              <a:t>year</a:t>
            </a:r>
            <a:r>
              <a:rPr lang="cs-CZ" sz="2800" dirty="0" smtClean="0"/>
              <a:t>. </a:t>
            </a:r>
          </a:p>
          <a:p>
            <a:endParaRPr lang="cs-CZ" sz="2800" dirty="0" smtClean="0"/>
          </a:p>
          <a:p>
            <a:r>
              <a:rPr lang="cs-CZ" sz="2800" b="1" dirty="0" smtClean="0"/>
              <a:t>IV)  </a:t>
            </a:r>
            <a:r>
              <a:rPr lang="cs-CZ" sz="2400" dirty="0" smtClean="0"/>
              <a:t>He had </a:t>
            </a:r>
            <a:r>
              <a:rPr lang="cs-CZ" sz="2400" dirty="0" err="1" smtClean="0"/>
              <a:t>been</a:t>
            </a:r>
            <a:r>
              <a:rPr lang="cs-CZ" sz="2400" dirty="0" smtClean="0"/>
              <a:t> </a:t>
            </a:r>
            <a:r>
              <a:rPr lang="cs-CZ" sz="2400" dirty="0" err="1" smtClean="0"/>
              <a:t>being</a:t>
            </a:r>
            <a:r>
              <a:rPr lang="cs-CZ" sz="2400" dirty="0" smtClean="0"/>
              <a:t> </a:t>
            </a:r>
            <a:r>
              <a:rPr lang="cs-CZ" sz="2400" dirty="0" err="1" smtClean="0"/>
              <a:t>seen</a:t>
            </a:r>
            <a:r>
              <a:rPr lang="cs-CZ" sz="2400" dirty="0" smtClean="0"/>
              <a:t>… (</a:t>
            </a:r>
            <a:r>
              <a:rPr lang="cs-CZ" sz="2400" dirty="0" err="1" smtClean="0"/>
              <a:t>theoretically</a:t>
            </a:r>
            <a:r>
              <a:rPr lang="cs-CZ" sz="2400" dirty="0" smtClean="0"/>
              <a:t>, </a:t>
            </a:r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needed</a:t>
            </a:r>
            <a:r>
              <a:rPr lang="cs-CZ" sz="2400" dirty="0" smtClean="0"/>
              <a:t>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Past </a:t>
            </a:r>
            <a:r>
              <a:rPr lang="cs-CZ" sz="3600" dirty="0" err="1" smtClean="0"/>
              <a:t>simple</a:t>
            </a:r>
            <a:r>
              <a:rPr lang="cs-CZ" sz="3600" dirty="0" smtClean="0"/>
              <a:t> or </a:t>
            </a:r>
            <a:r>
              <a:rPr lang="cs-CZ" sz="3600" dirty="0" err="1" smtClean="0"/>
              <a:t>continuous</a:t>
            </a:r>
            <a:r>
              <a:rPr lang="cs-CZ" sz="3600" dirty="0" smtClean="0"/>
              <a:t>?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1347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63711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b="1" i="1" dirty="0" err="1" smtClean="0"/>
                        <a:t>found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finding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him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evening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children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played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playing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from </a:t>
                      </a:r>
                      <a:r>
                        <a:rPr lang="cs-CZ" dirty="0" err="1" smtClean="0"/>
                        <a:t>five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seven</a:t>
                      </a:r>
                      <a:r>
                        <a:rPr lang="cs-CZ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Who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made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making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noise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hour</a:t>
                      </a:r>
                      <a:r>
                        <a:rPr lang="cs-CZ" dirty="0" smtClean="0"/>
                        <a:t> ago?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did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smtClean="0"/>
                        <a:t>go</a:t>
                      </a:r>
                      <a:r>
                        <a:rPr lang="cs-CZ" dirty="0" smtClean="0"/>
                        <a:t>/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going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I </a:t>
                      </a:r>
                      <a:r>
                        <a:rPr lang="cs-CZ" b="1" i="1" dirty="0" err="1" smtClean="0"/>
                        <a:t>saw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seeng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yesterday</a:t>
                      </a:r>
                      <a:r>
                        <a:rPr lang="cs-CZ" baseline="0" dirty="0" smtClean="0"/>
                        <a:t>?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he </a:t>
                      </a:r>
                      <a:r>
                        <a:rPr lang="cs-CZ" b="1" i="1" dirty="0" err="1" smtClean="0"/>
                        <a:t>entered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entering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room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everybody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slept</a:t>
                      </a:r>
                      <a:r>
                        <a:rPr lang="cs-CZ" b="1" i="1" baseline="0" dirty="0" smtClean="0"/>
                        <a:t>/</a:t>
                      </a:r>
                      <a:r>
                        <a:rPr lang="cs-CZ" b="1" i="1" baseline="0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sleeping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did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smtClean="0"/>
                        <a:t>do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smtClean="0"/>
                        <a:t>/ 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you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doing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0" i="0" dirty="0" err="1" smtClean="0"/>
                        <a:t>at</a:t>
                      </a:r>
                      <a:r>
                        <a:rPr lang="cs-CZ" b="0" i="0" dirty="0" smtClean="0"/>
                        <a:t> </a:t>
                      </a:r>
                      <a:r>
                        <a:rPr lang="cs-CZ" b="0" i="0" dirty="0" err="1" smtClean="0"/>
                        <a:t>that</a:t>
                      </a:r>
                      <a:r>
                        <a:rPr lang="cs-CZ" b="0" i="0" dirty="0" smtClean="0"/>
                        <a:t> moment</a:t>
                      </a:r>
                      <a:r>
                        <a:rPr lang="cs-CZ" b="1" i="1" dirty="0" smtClean="0"/>
                        <a:t>, </a:t>
                      </a:r>
                      <a:r>
                        <a:rPr lang="cs-CZ" dirty="0" err="1" smtClean="0"/>
                        <a:t>when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car had </a:t>
                      </a:r>
                      <a:r>
                        <a:rPr lang="cs-CZ" baseline="0" dirty="0" err="1" smtClean="0"/>
                        <a:t>that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accident</a:t>
                      </a:r>
                      <a:r>
                        <a:rPr lang="cs-CZ" baseline="0" dirty="0" smtClean="0"/>
                        <a:t>?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While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watched</a:t>
                      </a:r>
                      <a:r>
                        <a:rPr lang="cs-CZ" b="1" i="1" baseline="0" dirty="0" smtClean="0"/>
                        <a:t> /</a:t>
                      </a:r>
                      <a:r>
                        <a:rPr lang="cs-CZ" b="1" i="1" baseline="0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watching</a:t>
                      </a:r>
                      <a:r>
                        <a:rPr lang="cs-CZ" b="1" i="1" baseline="0" dirty="0" smtClean="0"/>
                        <a:t> TV, </a:t>
                      </a:r>
                      <a:r>
                        <a:rPr lang="cs-CZ" baseline="0" dirty="0" smtClean="0"/>
                        <a:t>I </a:t>
                      </a:r>
                      <a:r>
                        <a:rPr lang="cs-CZ" b="1" i="1" baseline="0" dirty="0" err="1" smtClean="0"/>
                        <a:t>played</a:t>
                      </a:r>
                      <a:r>
                        <a:rPr lang="cs-CZ" b="1" i="1" baseline="0" dirty="0" smtClean="0"/>
                        <a:t>/</a:t>
                      </a:r>
                      <a:r>
                        <a:rPr lang="cs-CZ" b="1" i="1" baseline="0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playing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PC </a:t>
                      </a:r>
                      <a:r>
                        <a:rPr lang="cs-CZ" baseline="0" dirty="0" err="1" smtClean="0"/>
                        <a:t>games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Why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did</a:t>
                      </a:r>
                      <a:r>
                        <a:rPr lang="cs-CZ" b="1" i="1" dirty="0" smtClean="0"/>
                        <a:t> he go/ 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 he </a:t>
                      </a:r>
                      <a:r>
                        <a:rPr lang="cs-CZ" b="1" i="1" dirty="0" err="1" smtClean="0"/>
                        <a:t>going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every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night</a:t>
                      </a:r>
                      <a:r>
                        <a:rPr lang="cs-CZ" baseline="0" dirty="0" smtClean="0"/>
                        <a:t>?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came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coming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smtClean="0"/>
                        <a:t>to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beach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looked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looking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smtClean="0"/>
                        <a:t>for </a:t>
                      </a:r>
                      <a:r>
                        <a:rPr lang="cs-CZ" dirty="0" err="1" smtClean="0"/>
                        <a:t>us</a:t>
                      </a:r>
                      <a:r>
                        <a:rPr lang="cs-CZ" dirty="0" smtClean="0"/>
                        <a:t> for a </a:t>
                      </a:r>
                      <a:r>
                        <a:rPr lang="cs-CZ" dirty="0" err="1" smtClean="0"/>
                        <a:t>long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time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he </a:t>
                      </a:r>
                      <a:r>
                        <a:rPr lang="cs-CZ" b="1" i="1" dirty="0" err="1" smtClean="0"/>
                        <a:t>saw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seeng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it</a:t>
                      </a:r>
                      <a:r>
                        <a:rPr lang="cs-CZ" baseline="0" dirty="0" smtClean="0"/>
                        <a:t>, he </a:t>
                      </a:r>
                      <a:r>
                        <a:rPr lang="cs-CZ" b="1" i="1" baseline="0" dirty="0" err="1" smtClean="0"/>
                        <a:t>helped</a:t>
                      </a:r>
                      <a:r>
                        <a:rPr lang="cs-CZ" b="1" i="1" baseline="0" dirty="0" smtClean="0"/>
                        <a:t>/</a:t>
                      </a:r>
                      <a:r>
                        <a:rPr lang="cs-CZ" b="1" i="1" baseline="0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helping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her </a:t>
                      </a:r>
                      <a:r>
                        <a:rPr lang="cs-CZ" baseline="0" dirty="0" err="1" smtClean="0"/>
                        <a:t>immediately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Past </a:t>
            </a:r>
            <a:r>
              <a:rPr lang="cs-CZ" sz="3600" dirty="0" err="1" smtClean="0"/>
              <a:t>simple</a:t>
            </a:r>
            <a:r>
              <a:rPr lang="cs-CZ" sz="3600" dirty="0" smtClean="0"/>
              <a:t> or </a:t>
            </a:r>
            <a:r>
              <a:rPr lang="cs-CZ" sz="3600" dirty="0" err="1" smtClean="0"/>
              <a:t>continuous</a:t>
            </a:r>
            <a:r>
              <a:rPr lang="cs-CZ" sz="3600" dirty="0" smtClean="0"/>
              <a:t>?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1347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63711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b="1" i="1" dirty="0" err="1" smtClean="0"/>
                        <a:t>found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finding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him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last </a:t>
                      </a:r>
                      <a:r>
                        <a:rPr lang="cs-CZ" dirty="0" err="1" smtClean="0"/>
                        <a:t>evening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children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played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playing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from </a:t>
                      </a:r>
                      <a:r>
                        <a:rPr lang="cs-CZ" dirty="0" err="1" smtClean="0"/>
                        <a:t>five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seven</a:t>
                      </a:r>
                      <a:r>
                        <a:rPr lang="cs-CZ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Who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made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making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noise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hour</a:t>
                      </a:r>
                      <a:r>
                        <a:rPr lang="cs-CZ" dirty="0" smtClean="0"/>
                        <a:t> ago?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did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smtClean="0"/>
                        <a:t>go</a:t>
                      </a:r>
                      <a:r>
                        <a:rPr lang="cs-CZ" dirty="0" smtClean="0"/>
                        <a:t>/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going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I </a:t>
                      </a:r>
                      <a:r>
                        <a:rPr lang="cs-CZ" b="1" i="1" dirty="0" err="1" smtClean="0"/>
                        <a:t>saw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seeng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you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yesterday</a:t>
                      </a:r>
                      <a:r>
                        <a:rPr lang="cs-CZ" baseline="0" dirty="0" smtClean="0"/>
                        <a:t>?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he </a:t>
                      </a:r>
                      <a:r>
                        <a:rPr lang="cs-CZ" b="1" i="1" dirty="0" err="1" smtClean="0"/>
                        <a:t>entered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entering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room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everybody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slept</a:t>
                      </a:r>
                      <a:r>
                        <a:rPr lang="cs-CZ" b="1" i="1" baseline="0" dirty="0" smtClean="0"/>
                        <a:t>/</a:t>
                      </a:r>
                      <a:r>
                        <a:rPr lang="cs-CZ" b="1" i="1" baseline="0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sleeping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did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smtClean="0"/>
                        <a:t>do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smtClean="0"/>
                        <a:t>/ 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you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doing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0" i="0" dirty="0" err="1" smtClean="0"/>
                        <a:t>at</a:t>
                      </a:r>
                      <a:r>
                        <a:rPr lang="cs-CZ" b="0" i="0" dirty="0" smtClean="0"/>
                        <a:t> </a:t>
                      </a:r>
                      <a:r>
                        <a:rPr lang="cs-CZ" b="0" i="0" dirty="0" err="1" smtClean="0"/>
                        <a:t>that</a:t>
                      </a:r>
                      <a:r>
                        <a:rPr lang="cs-CZ" b="0" i="0" dirty="0" smtClean="0"/>
                        <a:t> moment</a:t>
                      </a:r>
                      <a:r>
                        <a:rPr lang="cs-CZ" b="1" i="1" dirty="0" smtClean="0"/>
                        <a:t>, </a:t>
                      </a:r>
                      <a:r>
                        <a:rPr lang="cs-CZ" dirty="0" err="1" smtClean="0"/>
                        <a:t>when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car had </a:t>
                      </a:r>
                      <a:r>
                        <a:rPr lang="cs-CZ" baseline="0" dirty="0" err="1" smtClean="0"/>
                        <a:t>that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accident</a:t>
                      </a:r>
                      <a:r>
                        <a:rPr lang="cs-CZ" baseline="0" dirty="0" smtClean="0"/>
                        <a:t>?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While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watched</a:t>
                      </a:r>
                      <a:r>
                        <a:rPr lang="cs-CZ" b="1" i="1" baseline="0" dirty="0" smtClean="0"/>
                        <a:t> /</a:t>
                      </a:r>
                      <a:r>
                        <a:rPr lang="cs-CZ" b="1" i="1" baseline="0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watching</a:t>
                      </a:r>
                      <a:r>
                        <a:rPr lang="cs-CZ" b="1" i="1" baseline="0" dirty="0" smtClean="0"/>
                        <a:t> TV, </a:t>
                      </a:r>
                      <a:r>
                        <a:rPr lang="cs-CZ" baseline="0" dirty="0" smtClean="0"/>
                        <a:t>I </a:t>
                      </a:r>
                      <a:r>
                        <a:rPr lang="cs-CZ" b="1" i="1" baseline="0" dirty="0" err="1" smtClean="0"/>
                        <a:t>played</a:t>
                      </a:r>
                      <a:r>
                        <a:rPr lang="cs-CZ" b="1" i="1" baseline="0" dirty="0" smtClean="0"/>
                        <a:t>/</a:t>
                      </a:r>
                      <a:r>
                        <a:rPr lang="cs-CZ" b="1" i="1" baseline="0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playing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PC </a:t>
                      </a:r>
                      <a:r>
                        <a:rPr lang="cs-CZ" baseline="0" dirty="0" err="1" smtClean="0"/>
                        <a:t>games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Why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did</a:t>
                      </a:r>
                      <a:r>
                        <a:rPr lang="cs-CZ" b="1" i="1" dirty="0" smtClean="0"/>
                        <a:t> he go/ 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 he </a:t>
                      </a:r>
                      <a:r>
                        <a:rPr lang="cs-CZ" b="1" i="1" dirty="0" err="1" smtClean="0"/>
                        <a:t>going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every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night</a:t>
                      </a:r>
                      <a:r>
                        <a:rPr lang="cs-CZ" baseline="0" dirty="0" smtClean="0"/>
                        <a:t>?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came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coming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smtClean="0"/>
                        <a:t>to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beach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looked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were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looking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smtClean="0"/>
                        <a:t>for </a:t>
                      </a:r>
                      <a:r>
                        <a:rPr lang="cs-CZ" dirty="0" err="1" smtClean="0"/>
                        <a:t>us</a:t>
                      </a:r>
                      <a:r>
                        <a:rPr lang="cs-CZ" dirty="0" smtClean="0"/>
                        <a:t> for a </a:t>
                      </a:r>
                      <a:r>
                        <a:rPr lang="cs-CZ" dirty="0" err="1" smtClean="0"/>
                        <a:t>long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time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6371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he </a:t>
                      </a:r>
                      <a:r>
                        <a:rPr lang="cs-CZ" b="1" i="1" dirty="0" err="1" smtClean="0"/>
                        <a:t>saw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seeng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it</a:t>
                      </a:r>
                      <a:r>
                        <a:rPr lang="cs-CZ" baseline="0" dirty="0" smtClean="0"/>
                        <a:t>, he </a:t>
                      </a:r>
                      <a:r>
                        <a:rPr lang="cs-CZ" b="1" i="1" baseline="0" dirty="0" err="1" smtClean="0"/>
                        <a:t>helped</a:t>
                      </a:r>
                      <a:r>
                        <a:rPr lang="cs-CZ" b="1" i="1" baseline="0" dirty="0" smtClean="0"/>
                        <a:t>/</a:t>
                      </a:r>
                      <a:r>
                        <a:rPr lang="cs-CZ" b="1" i="1" baseline="0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helping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her </a:t>
                      </a:r>
                      <a:r>
                        <a:rPr lang="cs-CZ" baseline="0" dirty="0" err="1" smtClean="0"/>
                        <a:t>immediately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flipV="1">
            <a:off x="1691680" y="1628800"/>
            <a:ext cx="720080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763688" y="2132856"/>
            <a:ext cx="504056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1043608" y="2564904"/>
            <a:ext cx="432048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1331640" y="2996952"/>
            <a:ext cx="576064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5292080" y="2996952"/>
            <a:ext cx="432048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2555776" y="3501008"/>
            <a:ext cx="720080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5580112" y="3501008"/>
            <a:ext cx="360040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1187624" y="3933056"/>
            <a:ext cx="576064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1763688" y="4437112"/>
            <a:ext cx="360040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4355976" y="4437112"/>
            <a:ext cx="504056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1043608" y="4869160"/>
            <a:ext cx="576064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2411760" y="5373216"/>
            <a:ext cx="576064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5292080" y="5373216"/>
            <a:ext cx="504056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2051720" y="5949280"/>
            <a:ext cx="576064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4355976" y="5949280"/>
            <a:ext cx="720080" cy="5040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Past or Past </a:t>
            </a:r>
            <a:r>
              <a:rPr lang="cs-CZ" sz="3600" dirty="0" err="1" smtClean="0"/>
              <a:t>perfect</a:t>
            </a:r>
            <a:r>
              <a:rPr lang="cs-CZ" sz="3600" dirty="0" smtClean="0"/>
              <a:t>? </a:t>
            </a:r>
            <a:r>
              <a:rPr lang="cs-CZ" sz="2800" dirty="0" smtClean="0"/>
              <a:t>(</a:t>
            </a:r>
            <a:r>
              <a:rPr lang="cs-CZ" sz="2800" dirty="0" err="1" smtClean="0"/>
              <a:t>scratch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wrong</a:t>
            </a:r>
            <a:r>
              <a:rPr lang="cs-CZ" sz="2800" dirty="0" smtClean="0"/>
              <a:t> </a:t>
            </a:r>
            <a:r>
              <a:rPr lang="cs-CZ" sz="2800" dirty="0" err="1" smtClean="0"/>
              <a:t>ones</a:t>
            </a:r>
            <a:r>
              <a:rPr lang="cs-CZ" sz="2800" dirty="0" smtClean="0"/>
              <a:t> </a:t>
            </a:r>
            <a:r>
              <a:rPr lang="cs-CZ" sz="2800" dirty="0" err="1" smtClean="0"/>
              <a:t>out</a:t>
            </a:r>
            <a:r>
              <a:rPr lang="cs-CZ" sz="2800" dirty="0" smtClean="0"/>
              <a:t>)</a:t>
            </a:r>
            <a:endParaRPr lang="en-GB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117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477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Before</a:t>
                      </a:r>
                      <a:r>
                        <a:rPr lang="cs-CZ" sz="2000" dirty="0" smtClean="0"/>
                        <a:t> he </a:t>
                      </a:r>
                      <a:r>
                        <a:rPr lang="cs-CZ" sz="2000" b="1" i="1" dirty="0" err="1" smtClean="0"/>
                        <a:t>went</a:t>
                      </a:r>
                      <a:r>
                        <a:rPr lang="cs-CZ" sz="2000" b="1" i="1" dirty="0" smtClean="0"/>
                        <a:t>/had </a:t>
                      </a:r>
                      <a:r>
                        <a:rPr lang="cs-CZ" sz="2000" b="1" i="1" dirty="0" err="1" smtClean="0"/>
                        <a:t>gone</a:t>
                      </a:r>
                      <a:r>
                        <a:rPr lang="cs-CZ" sz="2000" b="1" i="1" dirty="0" smtClean="0"/>
                        <a:t> </a:t>
                      </a:r>
                      <a:r>
                        <a:rPr lang="cs-CZ" sz="2000" dirty="0" smtClean="0"/>
                        <a:t>to </a:t>
                      </a:r>
                      <a:r>
                        <a:rPr lang="cs-CZ" sz="2000" dirty="0" err="1" smtClean="0"/>
                        <a:t>bed</a:t>
                      </a:r>
                      <a:r>
                        <a:rPr lang="cs-CZ" sz="2000" dirty="0" smtClean="0"/>
                        <a:t>, he </a:t>
                      </a:r>
                      <a:r>
                        <a:rPr lang="cs-CZ" sz="2000" b="1" i="1" dirty="0" smtClean="0"/>
                        <a:t>had/had </a:t>
                      </a:r>
                      <a:r>
                        <a:rPr lang="cs-CZ" sz="2000" b="1" i="1" dirty="0" err="1" smtClean="0"/>
                        <a:t>had</a:t>
                      </a:r>
                      <a:r>
                        <a:rPr lang="cs-CZ" sz="2000" b="1" i="1" dirty="0" smtClean="0"/>
                        <a:t> </a:t>
                      </a:r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shower</a:t>
                      </a:r>
                      <a:r>
                        <a:rPr lang="cs-CZ" sz="2000" dirty="0" smtClean="0"/>
                        <a:t>.</a:t>
                      </a:r>
                      <a:endParaRPr lang="en-GB" sz="2000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he </a:t>
                      </a:r>
                      <a:r>
                        <a:rPr lang="cs-CZ" b="1" i="1" dirty="0" err="1" smtClean="0"/>
                        <a:t>returned</a:t>
                      </a:r>
                      <a:r>
                        <a:rPr lang="cs-CZ" b="1" i="1" dirty="0" smtClean="0"/>
                        <a:t>/had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returned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home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everybody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ate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eaten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everything.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watching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been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watching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TV </a:t>
                      </a:r>
                      <a:r>
                        <a:rPr lang="cs-CZ" baseline="0" dirty="0" err="1" smtClean="0"/>
                        <a:t>before</a:t>
                      </a:r>
                      <a:r>
                        <a:rPr lang="cs-CZ" baseline="0" dirty="0" smtClean="0"/>
                        <a:t> I </a:t>
                      </a:r>
                      <a:r>
                        <a:rPr lang="cs-CZ" b="1" i="1" baseline="0" dirty="0" err="1" smtClean="0"/>
                        <a:t>went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gone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to </a:t>
                      </a:r>
                      <a:r>
                        <a:rPr lang="cs-CZ" baseline="0" dirty="0" err="1" smtClean="0"/>
                        <a:t>bed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Yesterday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h</a:t>
                      </a:r>
                      <a:r>
                        <a:rPr lang="cs-CZ" dirty="0" smtClean="0"/>
                        <a:t>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lost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lost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book</a:t>
                      </a:r>
                      <a:r>
                        <a:rPr lang="cs-CZ" baseline="0" dirty="0" smtClean="0"/>
                        <a:t> he </a:t>
                      </a:r>
                      <a:r>
                        <a:rPr lang="cs-CZ" b="1" i="1" baseline="0" dirty="0" err="1" smtClean="0"/>
                        <a:t>bought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bought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day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before</a:t>
                      </a:r>
                      <a:r>
                        <a:rPr lang="cs-CZ" baseline="0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knew</a:t>
                      </a:r>
                      <a:r>
                        <a:rPr lang="cs-CZ" b="1" i="1" dirty="0" smtClean="0"/>
                        <a:t>/had </a:t>
                      </a:r>
                      <a:r>
                        <a:rPr lang="cs-CZ" b="1" i="1" dirty="0" err="1" smtClean="0"/>
                        <a:t>known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to go, </a:t>
                      </a:r>
                      <a:r>
                        <a:rPr lang="cs-CZ" dirty="0" err="1" smtClean="0"/>
                        <a:t>because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/had </a:t>
                      </a:r>
                      <a:r>
                        <a:rPr lang="cs-CZ" b="1" i="1" dirty="0" err="1" smtClean="0"/>
                        <a:t>been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smtClean="0"/>
                        <a:t>in London </a:t>
                      </a:r>
                      <a:r>
                        <a:rPr lang="cs-CZ" dirty="0" err="1" smtClean="0"/>
                        <a:t>before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Later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smtClean="0"/>
                        <a:t>met/had met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car </a:t>
                      </a:r>
                      <a:r>
                        <a:rPr lang="cs-CZ" baseline="0" dirty="0" err="1" smtClean="0"/>
                        <a:t>that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overtook</a:t>
                      </a:r>
                      <a:r>
                        <a:rPr lang="cs-CZ" b="1" i="1" baseline="0" dirty="0" smtClean="0"/>
                        <a:t>/ had </a:t>
                      </a:r>
                      <a:r>
                        <a:rPr lang="cs-CZ" b="1" i="1" baseline="0" dirty="0" err="1" smtClean="0"/>
                        <a:t>overtaken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us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before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came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back</a:t>
                      </a:r>
                      <a:r>
                        <a:rPr lang="cs-CZ" baseline="0" dirty="0" smtClean="0"/>
                        <a:t>, Fred </a:t>
                      </a:r>
                      <a:r>
                        <a:rPr lang="cs-CZ" b="1" i="1" baseline="0" dirty="0" err="1" smtClean="0"/>
                        <a:t>packed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packed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all</a:t>
                      </a:r>
                      <a:r>
                        <a:rPr lang="cs-CZ" baseline="0" dirty="0" smtClean="0"/>
                        <a:t> her </a:t>
                      </a:r>
                      <a:r>
                        <a:rPr lang="cs-CZ" baseline="0" dirty="0" err="1" smtClean="0"/>
                        <a:t>things</a:t>
                      </a:r>
                      <a:r>
                        <a:rPr lang="cs-CZ" baseline="0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smtClean="0"/>
                        <a:t>After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finished</a:t>
                      </a:r>
                      <a:r>
                        <a:rPr lang="cs-CZ" b="1" i="1" dirty="0" smtClean="0"/>
                        <a:t>/had </a:t>
                      </a:r>
                      <a:r>
                        <a:rPr lang="cs-CZ" b="1" i="1" dirty="0" err="1" smtClean="0"/>
                        <a:t>finished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their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shopping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realized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realized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left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left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their</a:t>
                      </a:r>
                      <a:r>
                        <a:rPr lang="cs-CZ" baseline="0" dirty="0" smtClean="0"/>
                        <a:t> money </a:t>
                      </a:r>
                      <a:r>
                        <a:rPr lang="cs-CZ" baseline="0" dirty="0" err="1" smtClean="0"/>
                        <a:t>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home</a:t>
                      </a:r>
                      <a:r>
                        <a:rPr lang="cs-CZ" baseline="0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b="1" i="1" dirty="0" err="1" smtClean="0"/>
                        <a:t>found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out</a:t>
                      </a:r>
                      <a:r>
                        <a:rPr lang="cs-CZ" b="1" i="1" dirty="0" smtClean="0"/>
                        <a:t>/had </a:t>
                      </a:r>
                      <a:r>
                        <a:rPr lang="cs-CZ" b="1" i="1" dirty="0" err="1" smtClean="0"/>
                        <a:t>found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out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yesterday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he </a:t>
                      </a:r>
                      <a:r>
                        <a:rPr lang="cs-CZ" b="1" i="1" dirty="0" err="1" smtClean="0"/>
                        <a:t>didn</a:t>
                      </a:r>
                      <a:r>
                        <a:rPr lang="cs-CZ" b="1" i="1" dirty="0" smtClean="0"/>
                        <a:t>´t </a:t>
                      </a:r>
                      <a:r>
                        <a:rPr lang="cs-CZ" b="1" i="1" dirty="0" err="1" smtClean="0"/>
                        <a:t>invite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hadn</a:t>
                      </a:r>
                      <a:r>
                        <a:rPr lang="cs-CZ" b="1" i="1" dirty="0" smtClean="0"/>
                        <a:t>´t </a:t>
                      </a:r>
                      <a:r>
                        <a:rPr lang="cs-CZ" b="1" i="1" dirty="0" err="1" smtClean="0"/>
                        <a:t>invited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them</a:t>
                      </a:r>
                      <a:r>
                        <a:rPr lang="cs-CZ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Before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could</a:t>
                      </a:r>
                      <a:r>
                        <a:rPr lang="cs-CZ" dirty="0" smtClean="0"/>
                        <a:t>  help </a:t>
                      </a:r>
                      <a:r>
                        <a:rPr lang="cs-CZ" dirty="0" err="1" smtClean="0"/>
                        <a:t>them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Pete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fell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fallen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down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Before</a:t>
                      </a:r>
                      <a:r>
                        <a:rPr lang="cs-CZ" baseline="0" dirty="0" smtClean="0"/>
                        <a:t> I </a:t>
                      </a:r>
                      <a:r>
                        <a:rPr lang="cs-CZ" baseline="0" dirty="0" err="1" smtClean="0"/>
                        <a:t>could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ban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it</a:t>
                      </a:r>
                      <a:r>
                        <a:rPr lang="cs-CZ" baseline="0" dirty="0" smtClean="0"/>
                        <a:t>, my </a:t>
                      </a:r>
                      <a:r>
                        <a:rPr lang="cs-CZ" baseline="0" dirty="0" err="1" smtClean="0"/>
                        <a:t>friends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told</a:t>
                      </a:r>
                      <a:r>
                        <a:rPr lang="cs-CZ" b="1" i="1" baseline="0" dirty="0" smtClean="0"/>
                        <a:t>/ had </a:t>
                      </a:r>
                      <a:r>
                        <a:rPr lang="cs-CZ" b="1" i="1" baseline="0" dirty="0" err="1" smtClean="0"/>
                        <a:t>told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him</a:t>
                      </a:r>
                      <a:r>
                        <a:rPr lang="cs-CZ" baseline="0" dirty="0" smtClean="0"/>
                        <a:t> everything.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Past or Past </a:t>
            </a:r>
            <a:r>
              <a:rPr lang="cs-CZ" sz="3600" dirty="0" err="1" smtClean="0"/>
              <a:t>perfect</a:t>
            </a:r>
            <a:r>
              <a:rPr lang="cs-CZ" sz="3600" dirty="0" smtClean="0"/>
              <a:t>? </a:t>
            </a:r>
            <a:r>
              <a:rPr lang="cs-CZ" sz="2800" dirty="0" smtClean="0"/>
              <a:t>(</a:t>
            </a:r>
            <a:r>
              <a:rPr lang="cs-CZ" sz="2800" dirty="0" err="1" smtClean="0"/>
              <a:t>scratch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wrong</a:t>
            </a:r>
            <a:r>
              <a:rPr lang="cs-CZ" sz="2800" dirty="0" smtClean="0"/>
              <a:t> </a:t>
            </a:r>
            <a:r>
              <a:rPr lang="cs-CZ" sz="2800" dirty="0" err="1" smtClean="0"/>
              <a:t>ones</a:t>
            </a:r>
            <a:r>
              <a:rPr lang="cs-CZ" sz="2800" dirty="0" smtClean="0"/>
              <a:t> </a:t>
            </a:r>
            <a:r>
              <a:rPr lang="cs-CZ" sz="2800" dirty="0" err="1" smtClean="0"/>
              <a:t>out</a:t>
            </a:r>
            <a:r>
              <a:rPr lang="cs-CZ" sz="2800" dirty="0" smtClean="0"/>
              <a:t>)</a:t>
            </a:r>
            <a:endParaRPr lang="en-GB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117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4477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Before</a:t>
                      </a:r>
                      <a:r>
                        <a:rPr lang="cs-CZ" sz="2000" dirty="0" smtClean="0"/>
                        <a:t> he </a:t>
                      </a:r>
                      <a:r>
                        <a:rPr lang="cs-CZ" sz="2000" b="1" i="1" dirty="0" err="1" smtClean="0"/>
                        <a:t>went</a:t>
                      </a:r>
                      <a:r>
                        <a:rPr lang="cs-CZ" sz="2000" b="1" i="1" dirty="0" smtClean="0"/>
                        <a:t>/had </a:t>
                      </a:r>
                      <a:r>
                        <a:rPr lang="cs-CZ" sz="2000" b="1" i="1" dirty="0" err="1" smtClean="0"/>
                        <a:t>gone</a:t>
                      </a:r>
                      <a:r>
                        <a:rPr lang="cs-CZ" sz="2000" b="1" i="1" dirty="0" smtClean="0"/>
                        <a:t> </a:t>
                      </a:r>
                      <a:r>
                        <a:rPr lang="cs-CZ" sz="2000" dirty="0" smtClean="0"/>
                        <a:t>to </a:t>
                      </a:r>
                      <a:r>
                        <a:rPr lang="cs-CZ" sz="2000" dirty="0" err="1" smtClean="0"/>
                        <a:t>bed</a:t>
                      </a:r>
                      <a:r>
                        <a:rPr lang="cs-CZ" sz="2000" dirty="0" smtClean="0"/>
                        <a:t>, he </a:t>
                      </a:r>
                      <a:r>
                        <a:rPr lang="cs-CZ" sz="2000" b="1" i="1" dirty="0" smtClean="0"/>
                        <a:t>had/had </a:t>
                      </a:r>
                      <a:r>
                        <a:rPr lang="cs-CZ" sz="2000" b="1" i="1" dirty="0" err="1" smtClean="0"/>
                        <a:t>had</a:t>
                      </a:r>
                      <a:r>
                        <a:rPr lang="cs-CZ" sz="2000" b="1" i="1" dirty="0" smtClean="0"/>
                        <a:t> </a:t>
                      </a:r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shower</a:t>
                      </a:r>
                      <a:r>
                        <a:rPr lang="cs-CZ" sz="2000" dirty="0" smtClean="0"/>
                        <a:t>.</a:t>
                      </a:r>
                      <a:endParaRPr lang="en-GB" sz="2000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he </a:t>
                      </a:r>
                      <a:r>
                        <a:rPr lang="cs-CZ" b="1" i="1" dirty="0" err="1" smtClean="0"/>
                        <a:t>returned</a:t>
                      </a:r>
                      <a:r>
                        <a:rPr lang="cs-CZ" b="1" i="1" dirty="0" smtClean="0"/>
                        <a:t>/had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returned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home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everybody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ate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eaten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everything.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watching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been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="1" i="1" baseline="0" dirty="0" err="1" smtClean="0"/>
                        <a:t>watching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TV </a:t>
                      </a:r>
                      <a:r>
                        <a:rPr lang="cs-CZ" baseline="0" dirty="0" err="1" smtClean="0"/>
                        <a:t>before</a:t>
                      </a:r>
                      <a:r>
                        <a:rPr lang="cs-CZ" baseline="0" dirty="0" smtClean="0"/>
                        <a:t> I </a:t>
                      </a:r>
                      <a:r>
                        <a:rPr lang="cs-CZ" b="1" i="1" baseline="0" dirty="0" err="1" smtClean="0"/>
                        <a:t>went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gone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smtClean="0"/>
                        <a:t>to </a:t>
                      </a:r>
                      <a:r>
                        <a:rPr lang="cs-CZ" baseline="0" dirty="0" err="1" smtClean="0"/>
                        <a:t>bed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Yesterday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h</a:t>
                      </a:r>
                      <a:r>
                        <a:rPr lang="cs-CZ" dirty="0" smtClean="0"/>
                        <a:t>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lost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lost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book</a:t>
                      </a:r>
                      <a:r>
                        <a:rPr lang="cs-CZ" baseline="0" dirty="0" smtClean="0"/>
                        <a:t> he </a:t>
                      </a:r>
                      <a:r>
                        <a:rPr lang="cs-CZ" b="1" i="1" baseline="0" dirty="0" err="1" smtClean="0"/>
                        <a:t>bought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bought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day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before</a:t>
                      </a:r>
                      <a:r>
                        <a:rPr lang="cs-CZ" baseline="0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knew</a:t>
                      </a:r>
                      <a:r>
                        <a:rPr lang="cs-CZ" b="1" i="1" dirty="0" smtClean="0"/>
                        <a:t>/had </a:t>
                      </a:r>
                      <a:r>
                        <a:rPr lang="cs-CZ" b="1" i="1" dirty="0" err="1" smtClean="0"/>
                        <a:t>known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to go, </a:t>
                      </a:r>
                      <a:r>
                        <a:rPr lang="cs-CZ" dirty="0" err="1" smtClean="0"/>
                        <a:t>because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was</a:t>
                      </a:r>
                      <a:r>
                        <a:rPr lang="cs-CZ" b="1" i="1" dirty="0" smtClean="0"/>
                        <a:t>/had </a:t>
                      </a:r>
                      <a:r>
                        <a:rPr lang="cs-CZ" b="1" i="1" dirty="0" err="1" smtClean="0"/>
                        <a:t>been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smtClean="0"/>
                        <a:t>in London </a:t>
                      </a:r>
                      <a:r>
                        <a:rPr lang="cs-CZ" dirty="0" err="1" smtClean="0"/>
                        <a:t>before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Later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smtClean="0"/>
                        <a:t>met/had met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car </a:t>
                      </a:r>
                      <a:r>
                        <a:rPr lang="cs-CZ" baseline="0" dirty="0" err="1" smtClean="0"/>
                        <a:t>that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overtook</a:t>
                      </a:r>
                      <a:r>
                        <a:rPr lang="cs-CZ" b="1" i="1" baseline="0" dirty="0" smtClean="0"/>
                        <a:t>/ had </a:t>
                      </a:r>
                      <a:r>
                        <a:rPr lang="cs-CZ" b="1" i="1" baseline="0" dirty="0" err="1" smtClean="0"/>
                        <a:t>overtaken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us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before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came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back</a:t>
                      </a:r>
                      <a:r>
                        <a:rPr lang="cs-CZ" baseline="0" dirty="0" smtClean="0"/>
                        <a:t>, Fred </a:t>
                      </a:r>
                      <a:r>
                        <a:rPr lang="cs-CZ" b="1" i="1" baseline="0" dirty="0" err="1" smtClean="0"/>
                        <a:t>packed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packed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all</a:t>
                      </a:r>
                      <a:r>
                        <a:rPr lang="cs-CZ" baseline="0" dirty="0" smtClean="0"/>
                        <a:t> her </a:t>
                      </a:r>
                      <a:r>
                        <a:rPr lang="cs-CZ" baseline="0" dirty="0" err="1" smtClean="0"/>
                        <a:t>things</a:t>
                      </a:r>
                      <a:r>
                        <a:rPr lang="cs-CZ" baseline="0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smtClean="0"/>
                        <a:t>After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b="1" i="1" dirty="0" err="1" smtClean="0"/>
                        <a:t>finished</a:t>
                      </a:r>
                      <a:r>
                        <a:rPr lang="cs-CZ" b="1" i="1" dirty="0" smtClean="0"/>
                        <a:t>/had </a:t>
                      </a:r>
                      <a:r>
                        <a:rPr lang="cs-CZ" b="1" i="1" dirty="0" err="1" smtClean="0"/>
                        <a:t>finished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their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shopping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realized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realized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left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left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their</a:t>
                      </a:r>
                      <a:r>
                        <a:rPr lang="cs-CZ" baseline="0" dirty="0" smtClean="0"/>
                        <a:t> money </a:t>
                      </a:r>
                      <a:r>
                        <a:rPr lang="cs-CZ" baseline="0" dirty="0" err="1" smtClean="0"/>
                        <a:t>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home</a:t>
                      </a:r>
                      <a:r>
                        <a:rPr lang="cs-CZ" baseline="0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b="1" i="1" dirty="0" err="1" smtClean="0"/>
                        <a:t>found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b="1" i="1" dirty="0" err="1" smtClean="0"/>
                        <a:t>out</a:t>
                      </a:r>
                      <a:r>
                        <a:rPr lang="cs-CZ" b="1" i="1" dirty="0" smtClean="0"/>
                        <a:t>/had </a:t>
                      </a:r>
                      <a:r>
                        <a:rPr lang="cs-CZ" b="1" i="1" dirty="0" err="1" smtClean="0"/>
                        <a:t>found</a:t>
                      </a:r>
                      <a:r>
                        <a:rPr lang="cs-CZ" b="1" i="1" dirty="0" smtClean="0"/>
                        <a:t> </a:t>
                      </a:r>
                      <a:r>
                        <a:rPr lang="cs-CZ" dirty="0" err="1" smtClean="0"/>
                        <a:t>out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yesterday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he </a:t>
                      </a:r>
                      <a:r>
                        <a:rPr lang="cs-CZ" b="1" i="1" dirty="0" err="1" smtClean="0"/>
                        <a:t>didn</a:t>
                      </a:r>
                      <a:r>
                        <a:rPr lang="cs-CZ" b="1" i="1" dirty="0" smtClean="0"/>
                        <a:t>´t </a:t>
                      </a:r>
                      <a:r>
                        <a:rPr lang="cs-CZ" b="1" i="1" dirty="0" err="1" smtClean="0"/>
                        <a:t>invite</a:t>
                      </a:r>
                      <a:r>
                        <a:rPr lang="cs-CZ" b="1" i="1" dirty="0" smtClean="0"/>
                        <a:t>/</a:t>
                      </a:r>
                      <a:r>
                        <a:rPr lang="cs-CZ" b="1" i="1" dirty="0" err="1" smtClean="0"/>
                        <a:t>hadn</a:t>
                      </a:r>
                      <a:r>
                        <a:rPr lang="cs-CZ" b="1" i="1" dirty="0" smtClean="0"/>
                        <a:t>´t </a:t>
                      </a:r>
                      <a:r>
                        <a:rPr lang="cs-CZ" b="1" i="1" dirty="0" err="1" smtClean="0"/>
                        <a:t>invited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them</a:t>
                      </a:r>
                      <a:r>
                        <a:rPr lang="cs-CZ" dirty="0" smtClean="0"/>
                        <a:t>!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Before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could</a:t>
                      </a:r>
                      <a:r>
                        <a:rPr lang="cs-CZ" dirty="0" smtClean="0"/>
                        <a:t>  help </a:t>
                      </a:r>
                      <a:r>
                        <a:rPr lang="cs-CZ" dirty="0" err="1" smtClean="0"/>
                        <a:t>them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Pete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fell</a:t>
                      </a:r>
                      <a:r>
                        <a:rPr lang="cs-CZ" b="1" i="1" baseline="0" dirty="0" smtClean="0"/>
                        <a:t>/had </a:t>
                      </a:r>
                      <a:r>
                        <a:rPr lang="cs-CZ" b="1" i="1" baseline="0" dirty="0" err="1" smtClean="0"/>
                        <a:t>fallen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down</a:t>
                      </a:r>
                      <a:r>
                        <a:rPr lang="cs-CZ" baseline="0" dirty="0" smtClean="0"/>
                        <a:t>.</a:t>
                      </a:r>
                      <a:endParaRPr lang="en-GB" dirty="0"/>
                    </a:p>
                  </a:txBody>
                  <a:tcPr/>
                </a:tc>
              </a:tr>
              <a:tr h="4477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Before</a:t>
                      </a:r>
                      <a:r>
                        <a:rPr lang="cs-CZ" baseline="0" dirty="0" smtClean="0"/>
                        <a:t> I </a:t>
                      </a:r>
                      <a:r>
                        <a:rPr lang="cs-CZ" baseline="0" dirty="0" err="1" smtClean="0"/>
                        <a:t>could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ban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it</a:t>
                      </a:r>
                      <a:r>
                        <a:rPr lang="cs-CZ" baseline="0" dirty="0" smtClean="0"/>
                        <a:t>, my </a:t>
                      </a:r>
                      <a:r>
                        <a:rPr lang="cs-CZ" baseline="0" dirty="0" err="1" smtClean="0"/>
                        <a:t>friends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i="1" baseline="0" dirty="0" err="1" smtClean="0"/>
                        <a:t>told</a:t>
                      </a:r>
                      <a:r>
                        <a:rPr lang="cs-CZ" b="1" i="1" baseline="0" dirty="0" smtClean="0"/>
                        <a:t>/ had </a:t>
                      </a:r>
                      <a:r>
                        <a:rPr lang="cs-CZ" b="1" i="1" baseline="0" dirty="0" err="1" smtClean="0"/>
                        <a:t>told</a:t>
                      </a:r>
                      <a:r>
                        <a:rPr lang="cs-CZ" b="1" i="1" baseline="0" dirty="0" smtClean="0"/>
                        <a:t> </a:t>
                      </a:r>
                      <a:r>
                        <a:rPr lang="cs-CZ" baseline="0" dirty="0" err="1" smtClean="0"/>
                        <a:t>him</a:t>
                      </a:r>
                      <a:r>
                        <a:rPr lang="cs-CZ" baseline="0" dirty="0" smtClean="0"/>
                        <a:t> everything.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flipV="1">
            <a:off x="2411760" y="1628800"/>
            <a:ext cx="504056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355976" y="1628800"/>
            <a:ext cx="360040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2483768" y="2060848"/>
            <a:ext cx="79208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5292080" y="2060848"/>
            <a:ext cx="288032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339752" y="2924944"/>
            <a:ext cx="792088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4283968" y="2996952"/>
            <a:ext cx="648072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1619672" y="3429000"/>
            <a:ext cx="720080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5004048" y="3501008"/>
            <a:ext cx="576064" cy="2160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1979712" y="3861048"/>
            <a:ext cx="504056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3995936" y="3861048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3203848" y="4293096"/>
            <a:ext cx="432048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2555776" y="4725144"/>
            <a:ext cx="576064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6588224" y="4797152"/>
            <a:ext cx="720080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539552" y="5013176"/>
            <a:ext cx="504056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2123728" y="5445224"/>
            <a:ext cx="792088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5364088" y="5373216"/>
            <a:ext cx="576064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3707904" y="5805264"/>
            <a:ext cx="432048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V="1">
            <a:off x="3491880" y="6309320"/>
            <a:ext cx="432048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Choose</a:t>
            </a:r>
            <a:r>
              <a:rPr lang="cs-CZ" sz="3600" dirty="0" smtClean="0"/>
              <a:t> </a:t>
            </a:r>
            <a:r>
              <a:rPr lang="cs-CZ" sz="3600" dirty="0" err="1" smtClean="0"/>
              <a:t>and</a:t>
            </a:r>
            <a:r>
              <a:rPr lang="cs-CZ" sz="3600" dirty="0" smtClean="0"/>
              <a:t> </a:t>
            </a:r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for of verb:</a:t>
            </a:r>
            <a:endParaRPr lang="en-GB" sz="36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67544" y="16288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248472"/>
                <a:gridCol w="1440160"/>
                <a:gridCol w="1296144"/>
                <a:gridCol w="1244824"/>
              </a:tblGrid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……….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new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book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week</a:t>
                      </a:r>
                      <a:r>
                        <a:rPr lang="cs-CZ" dirty="0" smtClean="0"/>
                        <a:t>?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He …………..to </a:t>
                      </a:r>
                      <a:r>
                        <a:rPr lang="cs-CZ" dirty="0" err="1" smtClean="0"/>
                        <a:t>them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week</a:t>
                      </a:r>
                      <a:r>
                        <a:rPr lang="cs-CZ" dirty="0" smtClean="0"/>
                        <a:t>. I </a:t>
                      </a:r>
                      <a:r>
                        <a:rPr lang="cs-CZ" dirty="0" err="1" smtClean="0"/>
                        <a:t>know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speaked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spoke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spoken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friend</a:t>
                      </a:r>
                      <a:r>
                        <a:rPr lang="cs-CZ" dirty="0" smtClean="0"/>
                        <a:t> …………… </a:t>
                      </a:r>
                      <a:r>
                        <a:rPr lang="cs-CZ" dirty="0" err="1" smtClean="0"/>
                        <a:t>late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morning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come</a:t>
                      </a:r>
                      <a:r>
                        <a:rPr lang="cs-CZ" dirty="0" smtClean="0"/>
                        <a:t>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came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Who</a:t>
                      </a:r>
                      <a:r>
                        <a:rPr lang="cs-CZ" dirty="0" smtClean="0"/>
                        <a:t> ………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best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skier</a:t>
                      </a:r>
                      <a:r>
                        <a:rPr lang="cs-CZ" dirty="0" smtClean="0"/>
                        <a:t> of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course</a:t>
                      </a:r>
                      <a:r>
                        <a:rPr lang="cs-CZ" dirty="0" smtClean="0"/>
                        <a:t>?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were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didn</a:t>
                      </a:r>
                      <a:r>
                        <a:rPr lang="cs-CZ" dirty="0" smtClean="0"/>
                        <a:t>´t …………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Beatles </a:t>
                      </a:r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I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ten.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liked</a:t>
                      </a:r>
                      <a:r>
                        <a:rPr lang="cs-CZ" dirty="0" smtClean="0"/>
                        <a:t>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loke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Eve</a:t>
                      </a:r>
                      <a:r>
                        <a:rPr lang="cs-CZ" dirty="0" smtClean="0"/>
                        <a:t> ……….. </a:t>
                      </a:r>
                      <a:r>
                        <a:rPr lang="cs-CZ" dirty="0" err="1" smtClean="0"/>
                        <a:t>things</a:t>
                      </a:r>
                      <a:r>
                        <a:rPr lang="cs-CZ" dirty="0" smtClean="0"/>
                        <a:t> from </a:t>
                      </a:r>
                      <a:r>
                        <a:rPr lang="cs-CZ" dirty="0" err="1" smtClean="0"/>
                        <a:t>our</a:t>
                      </a:r>
                      <a:r>
                        <a:rPr lang="cs-CZ" dirty="0" smtClean="0"/>
                        <a:t> house last </a:t>
                      </a:r>
                      <a:r>
                        <a:rPr lang="cs-CZ" dirty="0" err="1" smtClean="0"/>
                        <a:t>night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steal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stole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stolen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………….. </a:t>
                      </a:r>
                      <a:r>
                        <a:rPr lang="cs-CZ" dirty="0" err="1" smtClean="0"/>
                        <a:t>me</a:t>
                      </a:r>
                      <a:r>
                        <a:rPr lang="cs-CZ" dirty="0" smtClean="0"/>
                        <a:t> too </a:t>
                      </a:r>
                      <a:r>
                        <a:rPr lang="cs-CZ" dirty="0" err="1" smtClean="0"/>
                        <a:t>late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yesterday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woken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……….</a:t>
                      </a:r>
                      <a:r>
                        <a:rPr lang="cs-CZ" dirty="0" err="1" smtClean="0"/>
                        <a:t>very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well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year</a:t>
                      </a:r>
                      <a:r>
                        <a:rPr lang="cs-CZ" dirty="0" smtClean="0"/>
                        <a:t>!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………….everything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Olympics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wined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No,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didn</a:t>
                      </a:r>
                      <a:r>
                        <a:rPr lang="cs-CZ" dirty="0" smtClean="0"/>
                        <a:t>´t ………….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too much </a:t>
                      </a:r>
                      <a:r>
                        <a:rPr lang="cs-CZ" dirty="0" err="1" smtClean="0"/>
                        <a:t>time</a:t>
                      </a:r>
                      <a:r>
                        <a:rPr lang="cs-CZ" dirty="0" smtClean="0"/>
                        <a:t>!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spent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spend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spended</a:t>
                      </a:r>
                      <a:endParaRPr lang="en-GB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Choose</a:t>
            </a:r>
            <a:r>
              <a:rPr lang="cs-CZ" sz="3600" dirty="0" smtClean="0"/>
              <a:t> </a:t>
            </a:r>
            <a:r>
              <a:rPr lang="cs-CZ" sz="3600" dirty="0" err="1" smtClean="0"/>
              <a:t>and</a:t>
            </a:r>
            <a:r>
              <a:rPr lang="cs-CZ" sz="3600" dirty="0" smtClean="0"/>
              <a:t> </a:t>
            </a:r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for of verb:</a:t>
            </a:r>
            <a:endParaRPr lang="en-GB" sz="36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67544" y="1628800"/>
          <a:ext cx="8229600" cy="4853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248472"/>
                <a:gridCol w="1440160"/>
                <a:gridCol w="1296144"/>
                <a:gridCol w="1244824"/>
              </a:tblGrid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read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new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book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week</a:t>
                      </a:r>
                      <a:r>
                        <a:rPr lang="cs-CZ" dirty="0" smtClean="0"/>
                        <a:t>?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reading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spoke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them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week</a:t>
                      </a:r>
                      <a:r>
                        <a:rPr lang="cs-CZ" dirty="0" smtClean="0"/>
                        <a:t>. I </a:t>
                      </a:r>
                      <a:r>
                        <a:rPr lang="cs-CZ" dirty="0" err="1" smtClean="0"/>
                        <a:t>know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speaked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spoke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spoken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friend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came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late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morning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come</a:t>
                      </a:r>
                      <a:r>
                        <a:rPr lang="cs-CZ" dirty="0" smtClean="0"/>
                        <a:t>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came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best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skier</a:t>
                      </a:r>
                      <a:r>
                        <a:rPr lang="cs-CZ" dirty="0" smtClean="0"/>
                        <a:t> of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course</a:t>
                      </a:r>
                      <a:r>
                        <a:rPr lang="cs-CZ" dirty="0" smtClean="0"/>
                        <a:t>?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were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didn</a:t>
                      </a:r>
                      <a:r>
                        <a:rPr lang="cs-CZ" dirty="0" smtClean="0"/>
                        <a:t>´t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like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Beatles </a:t>
                      </a:r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I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ten.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liked</a:t>
                      </a:r>
                      <a:r>
                        <a:rPr lang="cs-CZ" dirty="0" smtClean="0"/>
                        <a:t>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loke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stole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things</a:t>
                      </a:r>
                      <a:r>
                        <a:rPr lang="cs-CZ" dirty="0" smtClean="0"/>
                        <a:t> from </a:t>
                      </a:r>
                      <a:r>
                        <a:rPr lang="cs-CZ" dirty="0" err="1" smtClean="0"/>
                        <a:t>our</a:t>
                      </a:r>
                      <a:r>
                        <a:rPr lang="cs-CZ" dirty="0" smtClean="0"/>
                        <a:t> house last </a:t>
                      </a:r>
                      <a:r>
                        <a:rPr lang="cs-CZ" dirty="0" err="1" smtClean="0"/>
                        <a:t>night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steal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stole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stolen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woke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me</a:t>
                      </a:r>
                      <a:r>
                        <a:rPr lang="cs-CZ" dirty="0" smtClean="0"/>
                        <a:t> too </a:t>
                      </a:r>
                      <a:r>
                        <a:rPr lang="cs-CZ" dirty="0" err="1" smtClean="0"/>
                        <a:t>late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yesterday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woken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woke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sang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very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well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year</a:t>
                      </a:r>
                      <a:r>
                        <a:rPr lang="cs-CZ" dirty="0" smtClean="0"/>
                        <a:t>!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won</a:t>
                      </a:r>
                      <a:r>
                        <a:rPr lang="cs-CZ" dirty="0" smtClean="0"/>
                        <a:t> everything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Olympics</a:t>
                      </a:r>
                      <a:r>
                        <a:rPr lang="cs-CZ" dirty="0" smtClean="0"/>
                        <a:t>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wined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No,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didn</a:t>
                      </a:r>
                      <a:r>
                        <a:rPr lang="cs-CZ" dirty="0" smtClean="0"/>
                        <a:t>´t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spend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there</a:t>
                      </a:r>
                      <a:r>
                        <a:rPr lang="cs-CZ" dirty="0" smtClean="0"/>
                        <a:t> too much </a:t>
                      </a:r>
                      <a:r>
                        <a:rPr lang="cs-CZ" dirty="0" err="1" smtClean="0"/>
                        <a:t>time</a:t>
                      </a:r>
                      <a:r>
                        <a:rPr lang="cs-CZ" dirty="0" smtClean="0"/>
                        <a:t>!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spent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spend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spended</a:t>
                      </a:r>
                      <a:endParaRPr lang="en-GB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Odkaz na zdroje: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Prezentace a úlohy - autor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1475</Words>
  <Application>Microsoft Office PowerPoint</Application>
  <PresentationFormat>Předvádění na obrazovce (4:3)</PresentationFormat>
  <Paragraphs>206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Expressing the past</vt:lpstr>
      <vt:lpstr>Possibilities:</vt:lpstr>
      <vt:lpstr>I) Past simple:</vt:lpstr>
      <vt:lpstr>II) Past continuous</vt:lpstr>
      <vt:lpstr>               III) Past perfect simple                IV) Past perfect contunuous</vt:lpstr>
      <vt:lpstr>Passive forms of past:</vt:lpstr>
      <vt:lpstr>Past simple or continuous?</vt:lpstr>
      <vt:lpstr>Past simple or continuous?</vt:lpstr>
      <vt:lpstr>Past or Past perfect? (scratch the wrong ones out)</vt:lpstr>
      <vt:lpstr>Past or Past perfect? (scratch the wrong ones out)</vt:lpstr>
      <vt:lpstr>Choose and complete the right for of verb:</vt:lpstr>
      <vt:lpstr>Choose and complete the right for of verb:</vt:lpstr>
      <vt:lpstr>Odkaz na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Expressing the past</dc:title>
  <dc:creator>jenda</dc:creator>
  <cp:lastModifiedBy>jenda</cp:lastModifiedBy>
  <cp:revision>72</cp:revision>
  <dcterms:created xsi:type="dcterms:W3CDTF">2013-07-18T15:18:41Z</dcterms:created>
  <dcterms:modified xsi:type="dcterms:W3CDTF">2013-07-22T16:19:52Z</dcterms:modified>
</cp:coreProperties>
</file>