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8" r:id="rId2"/>
    <p:sldId id="271" r:id="rId3"/>
    <p:sldId id="256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8" r:id="rId13"/>
    <p:sldId id="274" r:id="rId14"/>
    <p:sldId id="269" r:id="rId15"/>
    <p:sldId id="276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0AE370-1E87-40EB-857C-16A20A68C83D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71DB58-42E2-4729-99F8-4B1B7F82A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17018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4406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283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8916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21536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04751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155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5981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3928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87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042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3733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76C6D-6A66-442E-8446-B871B6072385}" type="datetimeFigureOut">
              <a:rPr lang="en-US" smtClean="0"/>
              <a:pPr/>
              <a:t>7/23/2013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CCEFC-2927-4B84-89AB-86A008E8D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008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6136388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Jana Neradová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VY_32_INOVACE_03B_06_Expressing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the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present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Gramatika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 maturitní přípravu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15.7.2013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853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73427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Materiál je určen k rychlému a přehlednému </a:t>
            </a:r>
            <a:r>
              <a:rPr lang="cs-CZ" sz="2400" u="sng" dirty="0" smtClean="0"/>
              <a:t>opakování </a:t>
            </a:r>
            <a:r>
              <a:rPr lang="cs-CZ" sz="2400" dirty="0" smtClean="0"/>
              <a:t>látky v předmaturitním, nebo maturitním ročníku.</a:t>
            </a:r>
          </a:p>
          <a:p>
            <a:r>
              <a:rPr lang="cs-CZ" sz="2400" dirty="0" smtClean="0"/>
              <a:t>Je určen žákům úrovně B1,B2.</a:t>
            </a:r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4-11: Žáci si zopakují základní pravidla časů, sloužících k vyjadřování přítomnosti.</a:t>
            </a:r>
          </a:p>
          <a:p>
            <a:r>
              <a:rPr lang="cs-CZ" sz="2400" dirty="0" err="1" smtClean="0"/>
              <a:t>Sidy</a:t>
            </a:r>
            <a:r>
              <a:rPr lang="cs-CZ" sz="2400" dirty="0" smtClean="0"/>
              <a:t> 12-15: Žáci aplikují látku na 2 variantách cvičení. Pomocí digitálního pera </a:t>
            </a:r>
            <a:r>
              <a:rPr lang="cs-CZ" sz="2400" dirty="0" err="1" smtClean="0"/>
              <a:t>Qdraw</a:t>
            </a:r>
            <a:r>
              <a:rPr lang="cs-CZ" sz="2400" dirty="0" smtClean="0"/>
              <a:t> kroužkují správné varianty, nebo vyškrtávají ty špatné.</a:t>
            </a:r>
          </a:p>
          <a:p>
            <a:r>
              <a:rPr lang="cs-CZ" sz="2400" dirty="0" smtClean="0"/>
              <a:t>Úlohy lze též provádět fixem, nebo křídou do </a:t>
            </a:r>
            <a:r>
              <a:rPr lang="cs-CZ" sz="2400" dirty="0" err="1" smtClean="0"/>
              <a:t>slidu</a:t>
            </a:r>
            <a:r>
              <a:rPr lang="cs-CZ" sz="2400" dirty="0" smtClean="0"/>
              <a:t>, promítnutého na bílou interaktivní tabuli.</a:t>
            </a:r>
          </a:p>
          <a:p>
            <a:r>
              <a:rPr lang="cs-CZ" sz="2400" dirty="0" smtClean="0"/>
              <a:t>Vzhledem k početně malým jazykovým skupinám, lze užít materiál k samostatné práci v PC učebně.</a:t>
            </a:r>
          </a:p>
          <a:p>
            <a:r>
              <a:rPr lang="cs-CZ" sz="2400" dirty="0" smtClean="0"/>
              <a:t>Shrnutí všech aktivit, včetně kontroly, musí být doplněno ve spolupráci s vyučujícím, aby byla látka dostatečně doplněna mluveným projevem a komentářem prezentovaných pravidel.</a:t>
            </a:r>
          </a:p>
          <a:p>
            <a:r>
              <a:rPr lang="cs-CZ" sz="2400" dirty="0" smtClean="0"/>
              <a:t>Materiál je určen k interaktivní výuce.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90468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dirty="0" err="1" smtClean="0"/>
              <a:t>Expressing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768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dirty="0" err="1" smtClean="0"/>
              <a:t>Possibilities</a:t>
            </a:r>
            <a:r>
              <a:rPr lang="cs-CZ" dirty="0" smtClean="0"/>
              <a:t>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I) </a:t>
            </a:r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simpl</a:t>
            </a:r>
            <a:r>
              <a:rPr lang="cs-CZ" dirty="0" err="1" smtClean="0"/>
              <a:t>e</a:t>
            </a:r>
            <a:endParaRPr lang="cs-CZ" dirty="0" smtClean="0"/>
          </a:p>
          <a:p>
            <a:r>
              <a:rPr lang="cs-CZ" dirty="0" smtClean="0"/>
              <a:t>II) </a:t>
            </a:r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continuous</a:t>
            </a:r>
            <a:endParaRPr lang="cs-CZ" b="1" dirty="0" smtClean="0"/>
          </a:p>
          <a:p>
            <a:endParaRPr lang="cs-CZ" dirty="0"/>
          </a:p>
          <a:p>
            <a:r>
              <a:rPr lang="cs-CZ" dirty="0" smtClean="0"/>
              <a:t>III) </a:t>
            </a:r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perfect</a:t>
            </a:r>
            <a:r>
              <a:rPr lang="cs-CZ" b="1" dirty="0" smtClean="0"/>
              <a:t> </a:t>
            </a:r>
            <a:r>
              <a:rPr lang="cs-CZ" b="1" dirty="0" err="1" smtClean="0"/>
              <a:t>simple</a:t>
            </a:r>
            <a:endParaRPr lang="cs-CZ" b="1" dirty="0" smtClean="0"/>
          </a:p>
          <a:p>
            <a:r>
              <a:rPr lang="cs-CZ" dirty="0" smtClean="0"/>
              <a:t>IV) </a:t>
            </a:r>
            <a:r>
              <a:rPr lang="cs-CZ" b="1" dirty="0" err="1" smtClean="0"/>
              <a:t>Pressent</a:t>
            </a:r>
            <a:r>
              <a:rPr lang="cs-CZ" b="1" dirty="0" smtClean="0"/>
              <a:t> </a:t>
            </a:r>
            <a:r>
              <a:rPr lang="cs-CZ" b="1" dirty="0" err="1" smtClean="0"/>
              <a:t>perfect</a:t>
            </a:r>
            <a:r>
              <a:rPr lang="cs-CZ" b="1" dirty="0" smtClean="0"/>
              <a:t> </a:t>
            </a:r>
            <a:r>
              <a:rPr lang="cs-CZ" b="1" dirty="0" err="1" smtClean="0"/>
              <a:t>continuous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66223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3600" dirty="0" err="1" smtClean="0"/>
              <a:t>Present</a:t>
            </a:r>
            <a:r>
              <a:rPr lang="cs-CZ" sz="3600" dirty="0" smtClean="0"/>
              <a:t> </a:t>
            </a:r>
            <a:r>
              <a:rPr lang="cs-CZ" sz="3600" dirty="0" err="1" smtClean="0"/>
              <a:t>simple</a:t>
            </a:r>
            <a:r>
              <a:rPr lang="cs-CZ" dirty="0" smtClean="0"/>
              <a:t>: I)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  1) </a:t>
            </a:r>
            <a:r>
              <a:rPr lang="cs-CZ" b="1" dirty="0" err="1"/>
              <a:t>b</a:t>
            </a:r>
            <a:r>
              <a:rPr lang="cs-CZ" b="1" dirty="0" err="1" smtClean="0"/>
              <a:t>e</a:t>
            </a:r>
            <a:r>
              <a:rPr lang="cs-CZ" dirty="0" smtClean="0"/>
              <a:t> = </a:t>
            </a:r>
            <a:r>
              <a:rPr lang="cs-CZ" sz="2800" dirty="0" err="1" smtClean="0"/>
              <a:t>specific</a:t>
            </a:r>
            <a:r>
              <a:rPr lang="cs-CZ" sz="2800" dirty="0" smtClean="0"/>
              <a:t> </a:t>
            </a:r>
            <a:r>
              <a:rPr lang="cs-CZ" sz="2800" dirty="0" err="1" smtClean="0"/>
              <a:t>forms</a:t>
            </a:r>
            <a:r>
              <a:rPr lang="cs-CZ" sz="2800" dirty="0" smtClean="0"/>
              <a:t> </a:t>
            </a:r>
            <a:r>
              <a:rPr lang="cs-CZ" sz="2800" dirty="0" err="1" smtClean="0"/>
              <a:t>appropriate</a:t>
            </a:r>
            <a:r>
              <a:rPr lang="cs-CZ" sz="2800" dirty="0" smtClean="0"/>
              <a:t>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persons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b="1" dirty="0" smtClean="0"/>
              <a:t>    2) </a:t>
            </a:r>
            <a:r>
              <a:rPr lang="cs-CZ" sz="2800" b="1" dirty="0" err="1" smtClean="0"/>
              <a:t>modal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verbs</a:t>
            </a:r>
            <a:r>
              <a:rPr lang="cs-CZ" sz="2800" b="1" dirty="0" smtClean="0"/>
              <a:t> </a:t>
            </a:r>
            <a:r>
              <a:rPr lang="cs-CZ" sz="2800" dirty="0" smtClean="0"/>
              <a:t>= </a:t>
            </a:r>
            <a:r>
              <a:rPr lang="cs-CZ" sz="2800" dirty="0" err="1" smtClean="0"/>
              <a:t>according</a:t>
            </a:r>
            <a:r>
              <a:rPr lang="cs-CZ" sz="2800" dirty="0" smtClean="0"/>
              <a:t> </a:t>
            </a:r>
            <a:r>
              <a:rPr lang="cs-CZ" sz="2800" dirty="0" err="1" smtClean="0"/>
              <a:t>their</a:t>
            </a:r>
            <a:r>
              <a:rPr lang="cs-CZ" sz="2800" dirty="0" smtClean="0"/>
              <a:t> </a:t>
            </a:r>
            <a:r>
              <a:rPr lang="cs-CZ" sz="2800" dirty="0" err="1" smtClean="0"/>
              <a:t>own</a:t>
            </a:r>
            <a:r>
              <a:rPr lang="cs-CZ" sz="2800" dirty="0" smtClean="0"/>
              <a:t> </a:t>
            </a:r>
            <a:r>
              <a:rPr lang="cs-CZ" sz="2800" dirty="0" err="1" smtClean="0"/>
              <a:t>rules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   </a:t>
            </a:r>
            <a:r>
              <a:rPr lang="cs-CZ" sz="2800" b="1" dirty="0" smtClean="0"/>
              <a:t> 3) </a:t>
            </a:r>
            <a:r>
              <a:rPr lang="cs-CZ" sz="2800" dirty="0" err="1" smtClean="0"/>
              <a:t>other</a:t>
            </a:r>
            <a:r>
              <a:rPr lang="cs-CZ" sz="2800" dirty="0" smtClean="0"/>
              <a:t> </a:t>
            </a:r>
            <a:r>
              <a:rPr lang="cs-CZ" sz="2800" b="1" dirty="0" smtClean="0"/>
              <a:t>full </a:t>
            </a:r>
            <a:r>
              <a:rPr lang="cs-CZ" sz="2800" b="1" dirty="0" err="1" smtClean="0"/>
              <a:t>verbs</a:t>
            </a:r>
            <a:r>
              <a:rPr lang="cs-CZ" sz="2800" dirty="0" smtClean="0"/>
              <a:t>:</a:t>
            </a:r>
          </a:p>
          <a:p>
            <a:pPr marL="0" indent="0">
              <a:buNone/>
            </a:pPr>
            <a:r>
              <a:rPr lang="cs-CZ" sz="2800" b="1" dirty="0" smtClean="0"/>
              <a:t>    a)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inf</a:t>
            </a:r>
            <a:r>
              <a:rPr lang="cs-CZ" sz="2800" dirty="0" smtClean="0"/>
              <a:t>. </a:t>
            </a:r>
            <a:r>
              <a:rPr lang="cs-CZ" sz="2800" dirty="0" err="1"/>
              <a:t>f</a:t>
            </a:r>
            <a:r>
              <a:rPr lang="cs-CZ" sz="2800" dirty="0" err="1" smtClean="0"/>
              <a:t>orm</a:t>
            </a:r>
            <a:r>
              <a:rPr lang="cs-CZ" sz="2800" dirty="0" smtClean="0"/>
              <a:t> – 1st,2nd </a:t>
            </a:r>
            <a:r>
              <a:rPr lang="cs-CZ" sz="2800" dirty="0" err="1" smtClean="0"/>
              <a:t>pers</a:t>
            </a:r>
            <a:r>
              <a:rPr lang="cs-CZ" sz="2800" dirty="0" smtClean="0"/>
              <a:t>. </a:t>
            </a:r>
            <a:r>
              <a:rPr lang="cs-CZ" sz="2800" dirty="0" err="1"/>
              <a:t>o</a:t>
            </a:r>
            <a:r>
              <a:rPr lang="cs-CZ" sz="2800" dirty="0" err="1" smtClean="0"/>
              <a:t>f</a:t>
            </a:r>
            <a:r>
              <a:rPr lang="cs-CZ" sz="2800" dirty="0" smtClean="0"/>
              <a:t> </a:t>
            </a:r>
            <a:r>
              <a:rPr lang="cs-CZ" sz="2800" dirty="0" err="1" smtClean="0"/>
              <a:t>singular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                             </a:t>
            </a:r>
            <a:r>
              <a:rPr lang="cs-CZ" sz="2800" dirty="0" err="1" smtClean="0"/>
              <a:t>all</a:t>
            </a:r>
            <a:r>
              <a:rPr lang="cs-CZ" sz="2800" dirty="0" smtClean="0"/>
              <a:t> 3 </a:t>
            </a:r>
            <a:r>
              <a:rPr lang="cs-CZ" sz="2800" dirty="0" err="1" smtClean="0"/>
              <a:t>persons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plural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800" b="1" dirty="0" smtClean="0"/>
              <a:t>b) </a:t>
            </a:r>
            <a:r>
              <a:rPr lang="cs-CZ" sz="2800" b="1" dirty="0" smtClean="0">
                <a:solidFill>
                  <a:srgbClr val="FF0000"/>
                </a:solidFill>
              </a:rPr>
              <a:t>– s</a:t>
            </a:r>
            <a:r>
              <a:rPr lang="cs-CZ" sz="2800" dirty="0" smtClean="0"/>
              <a:t>  </a:t>
            </a:r>
            <a:r>
              <a:rPr lang="cs-CZ" sz="2800" dirty="0" err="1" smtClean="0"/>
              <a:t>ending</a:t>
            </a:r>
            <a:r>
              <a:rPr lang="cs-CZ" sz="2800" dirty="0" smtClean="0"/>
              <a:t> in 3rd  person of </a:t>
            </a:r>
            <a:r>
              <a:rPr lang="cs-CZ" sz="2800" dirty="0" err="1" smtClean="0"/>
              <a:t>singular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33119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dirty="0" err="1" smtClean="0"/>
              <a:t>Usage</a:t>
            </a:r>
            <a:r>
              <a:rPr lang="cs-CZ" dirty="0" smtClean="0"/>
              <a:t>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b="1" dirty="0" smtClean="0"/>
              <a:t>1</a:t>
            </a:r>
            <a:r>
              <a:rPr lang="cs-CZ" sz="2800" b="1" dirty="0" smtClean="0"/>
              <a:t>) </a:t>
            </a:r>
            <a:r>
              <a:rPr lang="cs-CZ" sz="2800" dirty="0" smtClean="0"/>
              <a:t>He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doctor</a:t>
            </a:r>
            <a:r>
              <a:rPr lang="cs-CZ" sz="2800" dirty="0" smtClean="0"/>
              <a:t>.   My </a:t>
            </a:r>
            <a:r>
              <a:rPr lang="cs-CZ" sz="2800" dirty="0" err="1" smtClean="0"/>
              <a:t>friends</a:t>
            </a:r>
            <a:r>
              <a:rPr lang="cs-CZ" sz="2800" dirty="0" smtClean="0"/>
              <a:t> are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home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b="1" dirty="0" smtClean="0"/>
              <a:t>2) </a:t>
            </a:r>
            <a:r>
              <a:rPr lang="cs-CZ" sz="2800" dirty="0" smtClean="0"/>
              <a:t>I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sing</a:t>
            </a:r>
            <a:r>
              <a:rPr lang="cs-CZ" sz="2800" dirty="0" smtClean="0"/>
              <a:t>. 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sing,too</a:t>
            </a:r>
            <a:r>
              <a:rPr lang="cs-CZ" sz="2800" dirty="0" smtClean="0"/>
              <a:t>.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can´t</a:t>
            </a:r>
            <a:r>
              <a:rPr lang="cs-CZ" sz="2800" dirty="0" smtClean="0"/>
              <a:t>  </a:t>
            </a:r>
            <a:r>
              <a:rPr lang="cs-CZ" sz="2800" dirty="0" err="1" smtClean="0"/>
              <a:t>write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 smtClean="0"/>
              <a:t>    </a:t>
            </a:r>
            <a:r>
              <a:rPr lang="cs-CZ" sz="2800" b="1" dirty="0" smtClean="0"/>
              <a:t>3) </a:t>
            </a:r>
            <a:r>
              <a:rPr lang="cs-CZ" sz="2800" b="1" dirty="0" smtClean="0">
                <a:solidFill>
                  <a:srgbClr val="FF0000"/>
                </a:solidFill>
              </a:rPr>
              <a:t>a) </a:t>
            </a:r>
            <a:r>
              <a:rPr lang="cs-CZ" sz="2800" dirty="0" smtClean="0"/>
              <a:t>I </a:t>
            </a:r>
            <a:r>
              <a:rPr lang="cs-CZ" sz="2800" dirty="0" err="1" smtClean="0"/>
              <a:t>speak</a:t>
            </a:r>
            <a:r>
              <a:rPr lang="cs-CZ" sz="2800" dirty="0" smtClean="0"/>
              <a:t> </a:t>
            </a:r>
            <a:r>
              <a:rPr lang="cs-CZ" sz="2800" dirty="0" err="1" smtClean="0"/>
              <a:t>French</a:t>
            </a:r>
            <a:r>
              <a:rPr lang="cs-CZ" sz="2800" dirty="0" smtClean="0"/>
              <a:t>. </a:t>
            </a:r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err="1" smtClean="0"/>
              <a:t>don´t</a:t>
            </a:r>
            <a:r>
              <a:rPr lang="cs-CZ" sz="2800" dirty="0" smtClean="0"/>
              <a:t> play </a:t>
            </a:r>
            <a:r>
              <a:rPr lang="cs-CZ" sz="2800" dirty="0" err="1" smtClean="0"/>
              <a:t>football</a:t>
            </a:r>
            <a:r>
              <a:rPr lang="cs-CZ" sz="2800" dirty="0" smtClean="0"/>
              <a:t>. </a:t>
            </a:r>
          </a:p>
          <a:p>
            <a:pPr marL="0" indent="0">
              <a:buNone/>
            </a:pPr>
            <a:r>
              <a:rPr lang="cs-CZ" sz="2800" dirty="0" smtClean="0"/>
              <a:t>            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sleep</a:t>
            </a:r>
            <a:r>
              <a:rPr lang="cs-CZ" sz="2800" dirty="0" smtClean="0"/>
              <a:t> </a:t>
            </a:r>
            <a:r>
              <a:rPr lang="cs-CZ" sz="2800" dirty="0" err="1" smtClean="0"/>
              <a:t>well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 smtClean="0"/>
              <a:t>         </a:t>
            </a:r>
            <a:r>
              <a:rPr lang="cs-CZ" sz="2800" b="1" dirty="0" smtClean="0">
                <a:solidFill>
                  <a:srgbClr val="FF0000"/>
                </a:solidFill>
              </a:rPr>
              <a:t>b) </a:t>
            </a:r>
            <a:r>
              <a:rPr lang="cs-CZ" sz="2800" dirty="0" smtClean="0"/>
              <a:t>He </a:t>
            </a:r>
            <a:r>
              <a:rPr lang="cs-CZ" sz="2800" dirty="0" err="1" smtClean="0"/>
              <a:t>play</a:t>
            </a:r>
            <a:r>
              <a:rPr lang="cs-CZ" sz="2800" b="1" dirty="0" err="1" smtClean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 </a:t>
            </a:r>
            <a:r>
              <a:rPr lang="cs-CZ" sz="2800" dirty="0" err="1" smtClean="0"/>
              <a:t>tennis</a:t>
            </a:r>
            <a:r>
              <a:rPr lang="cs-CZ" sz="2800" dirty="0" smtClean="0"/>
              <a:t> </a:t>
            </a:r>
            <a:r>
              <a:rPr lang="cs-CZ" sz="2800" dirty="0" err="1" smtClean="0"/>
              <a:t>twice</a:t>
            </a:r>
            <a:r>
              <a:rPr lang="cs-CZ" sz="2800" dirty="0" smtClean="0"/>
              <a:t> a </a:t>
            </a:r>
            <a:r>
              <a:rPr lang="cs-CZ" sz="2800" dirty="0" err="1" smtClean="0"/>
              <a:t>day</a:t>
            </a:r>
            <a:r>
              <a:rPr lang="cs-CZ" sz="2800" dirty="0" smtClean="0"/>
              <a:t>.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speak</a:t>
            </a:r>
            <a:r>
              <a:rPr lang="cs-CZ" sz="2800" b="1" dirty="0" err="1" smtClean="0">
                <a:solidFill>
                  <a:srgbClr val="FF0000"/>
                </a:solidFill>
              </a:rPr>
              <a:t>s</a:t>
            </a:r>
            <a:r>
              <a:rPr lang="cs-CZ" sz="2800" dirty="0" smtClean="0"/>
              <a:t> </a:t>
            </a:r>
            <a:r>
              <a:rPr lang="cs-CZ" sz="2800" dirty="0" err="1" smtClean="0"/>
              <a:t>French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brings</a:t>
            </a:r>
            <a:r>
              <a:rPr lang="cs-CZ" sz="2800" dirty="0" smtClean="0"/>
              <a:t> a lot of </a:t>
            </a:r>
            <a:r>
              <a:rPr lang="cs-CZ" sz="2800" dirty="0" err="1" smtClean="0"/>
              <a:t>trouble</a:t>
            </a:r>
            <a:r>
              <a:rPr lang="cs-CZ" sz="2800" dirty="0" smtClean="0"/>
              <a:t>.   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 </a:t>
            </a:r>
            <a:r>
              <a:rPr lang="cs-CZ" sz="2800" dirty="0" err="1" smtClean="0"/>
              <a:t>signals</a:t>
            </a:r>
            <a:r>
              <a:rPr lang="cs-CZ" sz="2800" dirty="0" smtClean="0"/>
              <a:t>: </a:t>
            </a:r>
            <a:r>
              <a:rPr lang="cs-CZ" sz="2800" dirty="0" err="1" smtClean="0"/>
              <a:t>always</a:t>
            </a:r>
            <a:r>
              <a:rPr lang="cs-CZ" sz="2800" dirty="0" smtClean="0"/>
              <a:t>, </a:t>
            </a:r>
            <a:r>
              <a:rPr lang="cs-CZ" sz="2800" dirty="0" err="1" smtClean="0"/>
              <a:t>usually</a:t>
            </a:r>
            <a:r>
              <a:rPr lang="cs-CZ" sz="2800" dirty="0" smtClean="0"/>
              <a:t>, </a:t>
            </a:r>
            <a:r>
              <a:rPr lang="cs-CZ" sz="2800" dirty="0" err="1" smtClean="0"/>
              <a:t>often</a:t>
            </a:r>
            <a:r>
              <a:rPr lang="cs-CZ" sz="2800" dirty="0" smtClean="0"/>
              <a:t>, </a:t>
            </a:r>
            <a:r>
              <a:rPr lang="cs-CZ" sz="2800" dirty="0" err="1" smtClean="0"/>
              <a:t>every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r>
              <a:rPr lang="cs-CZ" sz="2800" dirty="0" smtClean="0"/>
              <a:t>, </a:t>
            </a:r>
            <a:r>
              <a:rPr lang="cs-CZ" sz="2800" dirty="0" err="1" smtClean="0"/>
              <a:t>sometimes</a:t>
            </a:r>
            <a:r>
              <a:rPr lang="cs-CZ" sz="2800" dirty="0" smtClean="0"/>
              <a:t>…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122668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Questions</a:t>
            </a:r>
            <a:r>
              <a:rPr lang="cs-CZ" sz="3600" dirty="0" smtClean="0"/>
              <a:t> and </a:t>
            </a:r>
            <a:r>
              <a:rPr lang="cs-CZ" sz="3600" dirty="0" err="1" smtClean="0"/>
              <a:t>short</a:t>
            </a:r>
            <a:r>
              <a:rPr lang="cs-CZ" sz="3600" dirty="0" smtClean="0"/>
              <a:t> </a:t>
            </a:r>
            <a:r>
              <a:rPr lang="cs-CZ" sz="3600" dirty="0" err="1" smtClean="0"/>
              <a:t>answers</a:t>
            </a:r>
            <a:r>
              <a:rPr lang="cs-CZ" sz="3600" dirty="0" smtClean="0"/>
              <a:t> 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FF0000"/>
                </a:solidFill>
              </a:rPr>
              <a:t>1) </a:t>
            </a:r>
            <a:r>
              <a:rPr lang="cs-CZ" sz="2800" dirty="0" smtClean="0"/>
              <a:t>Are </a:t>
            </a:r>
            <a:r>
              <a:rPr lang="cs-CZ" sz="2800" dirty="0" err="1" smtClean="0"/>
              <a:t>you</a:t>
            </a:r>
            <a:r>
              <a:rPr lang="cs-CZ" sz="2800" dirty="0" smtClean="0"/>
              <a:t> OK?      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 I </a:t>
            </a:r>
            <a:r>
              <a:rPr lang="cs-CZ" sz="2800" dirty="0" err="1" smtClean="0"/>
              <a:t>am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                                       No, I </a:t>
            </a:r>
            <a:r>
              <a:rPr lang="cs-CZ" sz="2800" dirty="0" err="1" smtClean="0"/>
              <a:t>am</a:t>
            </a:r>
            <a:r>
              <a:rPr lang="cs-CZ" sz="2800" dirty="0" smtClean="0"/>
              <a:t> not.</a:t>
            </a:r>
          </a:p>
          <a:p>
            <a:pPr>
              <a:buNone/>
            </a:pP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FF0000"/>
                </a:solidFill>
              </a:rPr>
              <a:t>2) </a:t>
            </a:r>
            <a:r>
              <a:rPr lang="cs-CZ" sz="2800" dirty="0" err="1" smtClean="0"/>
              <a:t>Can</a:t>
            </a:r>
            <a:r>
              <a:rPr lang="cs-CZ" sz="2800" dirty="0" smtClean="0"/>
              <a:t> he </a:t>
            </a:r>
            <a:r>
              <a:rPr lang="cs-CZ" sz="2800" dirty="0" err="1" smtClean="0"/>
              <a:t>sing</a:t>
            </a:r>
            <a:r>
              <a:rPr lang="cs-CZ" sz="2800" dirty="0" smtClean="0"/>
              <a:t>?      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,he </a:t>
            </a:r>
            <a:r>
              <a:rPr lang="cs-CZ" sz="2800" dirty="0" err="1" smtClean="0"/>
              <a:t>can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                                       No, he </a:t>
            </a:r>
            <a:r>
              <a:rPr lang="cs-CZ" sz="2800" dirty="0" err="1" smtClean="0"/>
              <a:t>can</a:t>
            </a:r>
            <a:r>
              <a:rPr lang="cs-CZ" sz="2800" dirty="0" smtClean="0"/>
              <a:t>´</a:t>
            </a:r>
            <a:r>
              <a:rPr lang="cs-CZ" sz="2800" dirty="0" err="1" smtClean="0"/>
              <a:t>t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FF0000"/>
                </a:solidFill>
              </a:rPr>
              <a:t>3) </a:t>
            </a:r>
            <a:r>
              <a:rPr lang="cs-CZ" sz="2800" dirty="0" smtClean="0"/>
              <a:t>ex.“ </a:t>
            </a:r>
            <a:r>
              <a:rPr lang="cs-CZ" sz="2800" b="1" dirty="0" smtClean="0"/>
              <a:t>play</a:t>
            </a:r>
            <a:r>
              <a:rPr lang="cs-CZ" sz="2800" dirty="0" smtClean="0"/>
              <a:t> “</a:t>
            </a:r>
          </a:p>
          <a:p>
            <a:pPr>
              <a:buNone/>
            </a:pP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FF0000"/>
                </a:solidFill>
              </a:rPr>
              <a:t>a) </a:t>
            </a:r>
            <a:r>
              <a:rPr lang="cs-CZ" sz="2800" dirty="0" smtClean="0"/>
              <a:t>Do </a:t>
            </a:r>
            <a:r>
              <a:rPr lang="cs-CZ" sz="2800" dirty="0" err="1" smtClean="0"/>
              <a:t>they</a:t>
            </a:r>
            <a:r>
              <a:rPr lang="cs-CZ" sz="2800" dirty="0" smtClean="0"/>
              <a:t> play </a:t>
            </a:r>
            <a:r>
              <a:rPr lang="cs-CZ" sz="2800" dirty="0" err="1" smtClean="0"/>
              <a:t>tennis</a:t>
            </a:r>
            <a:r>
              <a:rPr lang="cs-CZ" sz="2800" dirty="0" smtClean="0"/>
              <a:t>?  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 </a:t>
            </a:r>
            <a:r>
              <a:rPr lang="cs-CZ" sz="2800" dirty="0" err="1" smtClean="0"/>
              <a:t>they</a:t>
            </a:r>
            <a:r>
              <a:rPr lang="cs-CZ" sz="2800" dirty="0" smtClean="0"/>
              <a:t> do.</a:t>
            </a:r>
          </a:p>
          <a:p>
            <a:pPr>
              <a:buNone/>
            </a:pPr>
            <a:r>
              <a:rPr lang="cs-CZ" sz="2800" dirty="0" smtClean="0"/>
              <a:t>                                                 No, </a:t>
            </a:r>
            <a:r>
              <a:rPr lang="cs-CZ" sz="2800" dirty="0" err="1" smtClean="0"/>
              <a:t>they</a:t>
            </a:r>
            <a:r>
              <a:rPr lang="cs-CZ" sz="2800" dirty="0" smtClean="0"/>
              <a:t> don´</a:t>
            </a:r>
            <a:r>
              <a:rPr lang="cs-CZ" sz="2800" dirty="0" err="1" smtClean="0"/>
              <a:t>t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FF0000"/>
                </a:solidFill>
              </a:rPr>
              <a:t>b)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he play </a:t>
            </a:r>
            <a:r>
              <a:rPr lang="cs-CZ" sz="2800" dirty="0" err="1" smtClean="0"/>
              <a:t>tennis</a:t>
            </a:r>
            <a:r>
              <a:rPr lang="cs-CZ" sz="2800" dirty="0" smtClean="0"/>
              <a:t>?  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 he </a:t>
            </a:r>
            <a:r>
              <a:rPr lang="cs-CZ" sz="2800" dirty="0" err="1" smtClean="0"/>
              <a:t>does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                                                  No, he </a:t>
            </a:r>
            <a:r>
              <a:rPr lang="cs-CZ" sz="2800" dirty="0" err="1" smtClean="0"/>
              <a:t>doesn</a:t>
            </a:r>
            <a:r>
              <a:rPr lang="cs-CZ" sz="2800" dirty="0" smtClean="0"/>
              <a:t>´t</a:t>
            </a:r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2843808" y="1844824"/>
            <a:ext cx="86409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2843808" y="1844824"/>
            <a:ext cx="864096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2915816" y="2780928"/>
            <a:ext cx="79208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2915816" y="2780928"/>
            <a:ext cx="792088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3995936" y="4221088"/>
            <a:ext cx="50405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3995936" y="4221088"/>
            <a:ext cx="504056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4067944" y="5157192"/>
            <a:ext cx="50405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4067944" y="5157192"/>
            <a:ext cx="504056" cy="43204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6834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/>
              <a:t>WH- </a:t>
            </a:r>
            <a:r>
              <a:rPr lang="cs-CZ" sz="3600" dirty="0" err="1" smtClean="0"/>
              <a:t>questions</a:t>
            </a:r>
            <a:r>
              <a:rPr lang="cs-CZ" sz="3600" dirty="0" smtClean="0"/>
              <a:t> - </a:t>
            </a:r>
            <a:r>
              <a:rPr lang="cs-CZ" sz="3600" dirty="0" err="1" smtClean="0"/>
              <a:t>examples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WHERE/HOW: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are </a:t>
            </a:r>
            <a:r>
              <a:rPr lang="cs-CZ" dirty="0" err="1" smtClean="0"/>
              <a:t>they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help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play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play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3600" dirty="0" err="1" smtClean="0"/>
              <a:t>Present</a:t>
            </a:r>
            <a:r>
              <a:rPr lang="cs-CZ" sz="3600" dirty="0" smtClean="0"/>
              <a:t> </a:t>
            </a:r>
            <a:r>
              <a:rPr lang="cs-CZ" sz="3600" dirty="0" err="1" smtClean="0"/>
              <a:t>continuous</a:t>
            </a:r>
            <a:r>
              <a:rPr lang="cs-CZ" sz="3600" dirty="0" smtClean="0"/>
              <a:t>: </a:t>
            </a:r>
            <a:r>
              <a:rPr lang="cs-CZ" sz="3600" b="1" dirty="0" smtClean="0"/>
              <a:t>II)</a:t>
            </a:r>
            <a:endParaRPr lang="en-US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dirty="0" smtClean="0"/>
              <a:t>    Verb </a:t>
            </a:r>
            <a:r>
              <a:rPr lang="cs-CZ" sz="2800" dirty="0" err="1" smtClean="0"/>
              <a:t>pattern</a:t>
            </a:r>
            <a:r>
              <a:rPr lang="cs-CZ" sz="2800" dirty="0" smtClean="0"/>
              <a:t>:  </a:t>
            </a:r>
            <a:r>
              <a:rPr lang="cs-CZ" sz="2800" b="1" dirty="0" err="1" smtClean="0">
                <a:solidFill>
                  <a:srgbClr val="FF0000"/>
                </a:solidFill>
              </a:rPr>
              <a:t>be</a:t>
            </a:r>
            <a:r>
              <a:rPr lang="cs-CZ" sz="2800" b="1" dirty="0" smtClean="0">
                <a:solidFill>
                  <a:srgbClr val="FF0000"/>
                </a:solidFill>
              </a:rPr>
              <a:t> +  -</a:t>
            </a:r>
            <a:r>
              <a:rPr lang="cs-CZ" sz="2800" b="1" dirty="0" err="1" smtClean="0">
                <a:solidFill>
                  <a:srgbClr val="FF0000"/>
                </a:solidFill>
              </a:rPr>
              <a:t>ing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form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of </a:t>
            </a:r>
            <a:r>
              <a:rPr lang="cs-CZ" sz="2800" dirty="0" err="1" smtClean="0"/>
              <a:t>full</a:t>
            </a:r>
            <a:r>
              <a:rPr lang="cs-CZ" sz="2800" dirty="0" smtClean="0"/>
              <a:t> verb</a:t>
            </a:r>
          </a:p>
          <a:p>
            <a:pPr>
              <a:buNone/>
            </a:pPr>
            <a:r>
              <a:rPr lang="cs-CZ" sz="2800" dirty="0" smtClean="0"/>
              <a:t>                              He </a:t>
            </a:r>
            <a:r>
              <a:rPr lang="cs-CZ" sz="2800" b="1" dirty="0" smtClean="0">
                <a:solidFill>
                  <a:srgbClr val="FF0000"/>
                </a:solidFill>
              </a:rPr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watch</a:t>
            </a:r>
            <a:r>
              <a:rPr lang="cs-CZ" sz="2800" b="1" dirty="0" err="1" smtClean="0">
                <a:solidFill>
                  <a:srgbClr val="FF0000"/>
                </a:solidFill>
              </a:rPr>
              <a:t>ing</a:t>
            </a:r>
            <a:r>
              <a:rPr lang="cs-CZ" sz="2800" dirty="0" smtClean="0"/>
              <a:t> TV (</a:t>
            </a:r>
            <a:r>
              <a:rPr lang="cs-CZ" sz="2800" dirty="0" err="1" smtClean="0"/>
              <a:t>now</a:t>
            </a:r>
            <a:r>
              <a:rPr lang="cs-CZ" sz="2800" dirty="0" smtClean="0"/>
              <a:t>).</a:t>
            </a:r>
          </a:p>
          <a:p>
            <a:pPr>
              <a:buNone/>
            </a:pPr>
            <a:r>
              <a:rPr lang="cs-CZ" sz="2800" dirty="0" smtClean="0"/>
              <a:t>                             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are</a:t>
            </a:r>
            <a:r>
              <a:rPr lang="cs-CZ" sz="2800" dirty="0" smtClean="0"/>
              <a:t> </a:t>
            </a:r>
            <a:r>
              <a:rPr lang="cs-CZ" sz="2800" dirty="0" err="1" smtClean="0"/>
              <a:t>leav</a:t>
            </a:r>
            <a:r>
              <a:rPr lang="cs-CZ" sz="2800" b="1" dirty="0" err="1" smtClean="0">
                <a:solidFill>
                  <a:srgbClr val="FF0000"/>
                </a:solidFill>
              </a:rPr>
              <a:t>ing</a:t>
            </a:r>
            <a:r>
              <a:rPr lang="cs-CZ" sz="2800" dirty="0" smtClean="0"/>
              <a:t> (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moment).</a:t>
            </a:r>
          </a:p>
          <a:p>
            <a:pPr>
              <a:buNone/>
            </a:pPr>
            <a:r>
              <a:rPr lang="cs-CZ" sz="2800" dirty="0" smtClean="0"/>
              <a:t>     </a:t>
            </a:r>
          </a:p>
          <a:p>
            <a:pPr>
              <a:buNone/>
            </a:pPr>
            <a:r>
              <a:rPr lang="cs-CZ" sz="2800" dirty="0" smtClean="0"/>
              <a:t>     </a:t>
            </a:r>
            <a:r>
              <a:rPr lang="cs-CZ" sz="2800" dirty="0" err="1" smtClean="0"/>
              <a:t>Questions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short</a:t>
            </a:r>
            <a:r>
              <a:rPr lang="cs-CZ" sz="2800" dirty="0" smtClean="0"/>
              <a:t> </a:t>
            </a:r>
            <a:r>
              <a:rPr lang="cs-CZ" sz="2800" dirty="0" err="1" smtClean="0"/>
              <a:t>answers</a:t>
            </a:r>
            <a:r>
              <a:rPr lang="cs-CZ" sz="2800" dirty="0" smtClean="0"/>
              <a:t>:</a:t>
            </a:r>
          </a:p>
          <a:p>
            <a:pPr>
              <a:buNone/>
            </a:pPr>
            <a:r>
              <a:rPr lang="cs-CZ" sz="2800" dirty="0" smtClean="0"/>
              <a:t>      </a:t>
            </a:r>
            <a:r>
              <a:rPr lang="cs-CZ" sz="2800" b="1" dirty="0" smtClean="0">
                <a:solidFill>
                  <a:srgbClr val="FF0000"/>
                </a:solidFill>
              </a:rPr>
              <a:t>Is</a:t>
            </a:r>
            <a:r>
              <a:rPr lang="cs-CZ" sz="2800" dirty="0" smtClean="0"/>
              <a:t> he </a:t>
            </a:r>
            <a:r>
              <a:rPr lang="cs-CZ" sz="2800" dirty="0" err="1" smtClean="0"/>
              <a:t>watch</a:t>
            </a:r>
            <a:r>
              <a:rPr lang="cs-CZ" sz="2800" b="1" dirty="0" err="1" smtClean="0">
                <a:solidFill>
                  <a:srgbClr val="FF0000"/>
                </a:solidFill>
              </a:rPr>
              <a:t>ing</a:t>
            </a:r>
            <a:r>
              <a:rPr lang="cs-CZ" sz="2800" dirty="0" smtClean="0"/>
              <a:t> TV (</a:t>
            </a:r>
            <a:r>
              <a:rPr lang="cs-CZ" sz="2800" dirty="0" err="1" smtClean="0"/>
              <a:t>now</a:t>
            </a:r>
            <a:r>
              <a:rPr lang="cs-CZ" sz="2800" dirty="0" smtClean="0"/>
              <a:t>)?         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 he </a:t>
            </a:r>
            <a:r>
              <a:rPr lang="cs-CZ" sz="2800" b="1" dirty="0" smtClean="0">
                <a:solidFill>
                  <a:srgbClr val="FF0000"/>
                </a:solidFill>
              </a:rPr>
              <a:t>is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                                                                No, he </a:t>
            </a:r>
            <a:r>
              <a:rPr lang="cs-CZ" sz="2800" b="1" dirty="0" err="1" smtClean="0">
                <a:solidFill>
                  <a:srgbClr val="FF0000"/>
                </a:solidFill>
              </a:rPr>
              <a:t>isn</a:t>
            </a:r>
            <a:r>
              <a:rPr lang="cs-CZ" sz="2800" b="1" dirty="0" smtClean="0">
                <a:solidFill>
                  <a:srgbClr val="FF0000"/>
                </a:solidFill>
              </a:rPr>
              <a:t>´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r>
              <a:rPr lang="cs-CZ" sz="2400" dirty="0" smtClean="0"/>
              <a:t>WHERE/HOW</a:t>
            </a:r>
            <a:r>
              <a:rPr lang="cs-CZ" sz="2800" dirty="0" smtClean="0"/>
              <a:t>:</a:t>
            </a:r>
          </a:p>
          <a:p>
            <a:pPr>
              <a:buNone/>
            </a:pPr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are</a:t>
            </a:r>
            <a:r>
              <a:rPr lang="cs-CZ" sz="2800" dirty="0" smtClean="0"/>
              <a:t>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go</a:t>
            </a:r>
            <a:r>
              <a:rPr lang="cs-CZ" sz="2800" b="1" dirty="0" err="1" smtClean="0">
                <a:solidFill>
                  <a:srgbClr val="FF0000"/>
                </a:solidFill>
              </a:rPr>
              <a:t>ing</a:t>
            </a:r>
            <a:r>
              <a:rPr lang="cs-CZ" sz="2800" dirty="0" smtClean="0"/>
              <a:t>?           </a:t>
            </a:r>
            <a:r>
              <a:rPr lang="cs-CZ" sz="2800" dirty="0" err="1" smtClean="0"/>
              <a:t>How</a:t>
            </a:r>
            <a:r>
              <a:rPr lang="cs-CZ" sz="2800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is</a:t>
            </a:r>
            <a:r>
              <a:rPr lang="cs-CZ" sz="2800" dirty="0" smtClean="0"/>
              <a:t> he </a:t>
            </a:r>
            <a:r>
              <a:rPr lang="cs-CZ" sz="2800" dirty="0" err="1" smtClean="0"/>
              <a:t>do</a:t>
            </a:r>
            <a:r>
              <a:rPr lang="cs-CZ" sz="2800" b="1" dirty="0" err="1" smtClean="0">
                <a:solidFill>
                  <a:srgbClr val="FF0000"/>
                </a:solidFill>
              </a:rPr>
              <a:t>ing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?      </a:t>
            </a:r>
          </a:p>
          <a:p>
            <a:pPr>
              <a:buNone/>
            </a:pPr>
            <a:r>
              <a:rPr lang="cs-CZ" sz="2800" dirty="0" smtClean="0"/>
              <a:t>   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6105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Present</a:t>
            </a:r>
            <a:r>
              <a:rPr lang="cs-CZ" sz="3600" dirty="0" smtClean="0"/>
              <a:t> </a:t>
            </a:r>
            <a:r>
              <a:rPr lang="cs-CZ" sz="3600" dirty="0" err="1" smtClean="0"/>
              <a:t>perfect</a:t>
            </a:r>
            <a:r>
              <a:rPr lang="cs-CZ" sz="3600" dirty="0" smtClean="0"/>
              <a:t>:   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III) </a:t>
            </a:r>
            <a:r>
              <a:rPr lang="cs-CZ" dirty="0" err="1" smtClean="0"/>
              <a:t>simple</a:t>
            </a:r>
            <a:endParaRPr lang="cs-CZ" dirty="0" smtClean="0"/>
          </a:p>
          <a:p>
            <a:pPr>
              <a:buNone/>
            </a:pPr>
            <a:r>
              <a:rPr lang="cs-CZ" smtClean="0"/>
              <a:t>    IV) </a:t>
            </a:r>
            <a:r>
              <a:rPr lang="cs-CZ" dirty="0" err="1" smtClean="0"/>
              <a:t>continuous</a:t>
            </a:r>
            <a:endParaRPr lang="cs-CZ" dirty="0" smtClean="0"/>
          </a:p>
          <a:p>
            <a:pPr>
              <a:buNone/>
            </a:pPr>
            <a:r>
              <a:rPr lang="cs-CZ" sz="2800" dirty="0" smtClean="0"/>
              <a:t> Verb </a:t>
            </a:r>
            <a:r>
              <a:rPr lang="cs-CZ" sz="2800" dirty="0" err="1" smtClean="0"/>
              <a:t>patterns</a:t>
            </a:r>
            <a:r>
              <a:rPr lang="cs-CZ" dirty="0" smtClean="0"/>
              <a:t>: 1) </a:t>
            </a:r>
            <a:r>
              <a:rPr lang="cs-CZ" sz="2800" dirty="0" smtClean="0">
                <a:solidFill>
                  <a:srgbClr val="FF0000"/>
                </a:solidFill>
              </a:rPr>
              <a:t>HAVE + -ED/past </a:t>
            </a:r>
            <a:r>
              <a:rPr lang="cs-CZ" sz="2800" dirty="0" err="1" smtClean="0">
                <a:solidFill>
                  <a:srgbClr val="FF0000"/>
                </a:solidFill>
              </a:rPr>
              <a:t>participle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</a:t>
            </a:r>
            <a:r>
              <a:rPr lang="cs-CZ" dirty="0" smtClean="0"/>
              <a:t>2) </a:t>
            </a:r>
            <a:r>
              <a:rPr lang="cs-CZ" sz="2800" dirty="0" smtClean="0"/>
              <a:t>HAVE BEEN + -ING (of </a:t>
            </a:r>
            <a:r>
              <a:rPr lang="cs-CZ" sz="2800" dirty="0" err="1" smtClean="0"/>
              <a:t>full</a:t>
            </a:r>
            <a:r>
              <a:rPr lang="cs-CZ" sz="2800" dirty="0" smtClean="0"/>
              <a:t> verb)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have </a:t>
            </a:r>
            <a:r>
              <a:rPr lang="cs-CZ" sz="2800" dirty="0" err="1" smtClean="0">
                <a:solidFill>
                  <a:srgbClr val="FF0000"/>
                </a:solidFill>
              </a:rPr>
              <a:t>finished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     </a:t>
            </a:r>
            <a:r>
              <a:rPr lang="cs-CZ" sz="2800" dirty="0" err="1" smtClean="0"/>
              <a:t>Yes</a:t>
            </a:r>
            <a:r>
              <a:rPr lang="cs-CZ" sz="2800" dirty="0" smtClean="0"/>
              <a:t>,he </a:t>
            </a:r>
            <a:r>
              <a:rPr lang="cs-CZ" sz="2800" dirty="0" smtClean="0">
                <a:solidFill>
                  <a:srgbClr val="FF0000"/>
                </a:solidFill>
              </a:rPr>
              <a:t>has </a:t>
            </a:r>
            <a:r>
              <a:rPr lang="cs-CZ" sz="2800" dirty="0" err="1" smtClean="0">
                <a:solidFill>
                  <a:srgbClr val="FF0000"/>
                </a:solidFill>
              </a:rPr>
              <a:t>read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. </a:t>
            </a:r>
          </a:p>
          <a:p>
            <a:pPr>
              <a:buNone/>
            </a:pPr>
            <a:r>
              <a:rPr lang="cs-CZ" sz="2800" dirty="0" smtClean="0"/>
              <a:t>I </a:t>
            </a:r>
            <a:r>
              <a:rPr lang="cs-CZ" sz="2800" dirty="0" smtClean="0">
                <a:solidFill>
                  <a:srgbClr val="FF0000"/>
                </a:solidFill>
              </a:rPr>
              <a:t>have </a:t>
            </a:r>
            <a:r>
              <a:rPr lang="cs-CZ" sz="2800" dirty="0" err="1" smtClean="0">
                <a:solidFill>
                  <a:srgbClr val="FF0000"/>
                </a:solidFill>
              </a:rPr>
              <a:t>been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reading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/>
              <a:t>since</a:t>
            </a:r>
            <a:r>
              <a:rPr lang="cs-CZ" sz="2800" dirty="0" smtClean="0"/>
              <a:t> </a:t>
            </a:r>
            <a:r>
              <a:rPr lang="cs-CZ" sz="2800" dirty="0" err="1" smtClean="0"/>
              <a:t>morning</a:t>
            </a:r>
            <a:r>
              <a:rPr lang="cs-CZ" sz="2800" dirty="0" smtClean="0"/>
              <a:t>!</a:t>
            </a:r>
          </a:p>
          <a:p>
            <a:pPr>
              <a:buNone/>
            </a:pP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has </a:t>
            </a:r>
            <a:r>
              <a:rPr lang="cs-CZ" sz="2800" dirty="0" err="1" smtClean="0">
                <a:solidFill>
                  <a:srgbClr val="FF0000"/>
                </a:solidFill>
              </a:rPr>
              <a:t>been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sleeping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for </a:t>
            </a:r>
            <a:r>
              <a:rPr lang="cs-CZ" sz="2800" dirty="0" err="1" smtClean="0"/>
              <a:t>ages</a:t>
            </a:r>
            <a:r>
              <a:rPr lang="cs-CZ" sz="2800" dirty="0" smtClean="0"/>
              <a:t>!</a:t>
            </a:r>
          </a:p>
          <a:p>
            <a:pPr>
              <a:buNone/>
            </a:pPr>
            <a:r>
              <a:rPr lang="cs-CZ" sz="2800" dirty="0" smtClean="0"/>
              <a:t>                           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92991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Questions</a:t>
            </a:r>
            <a:r>
              <a:rPr lang="cs-CZ" sz="3600" dirty="0" smtClean="0"/>
              <a:t> 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514350" indent="-514350">
              <a:buAutoNum type="arabicParenR"/>
            </a:pPr>
            <a:r>
              <a:rPr lang="cs-CZ" sz="2800" dirty="0" smtClean="0">
                <a:solidFill>
                  <a:srgbClr val="FF0000"/>
                </a:solidFill>
              </a:rPr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spoken</a:t>
            </a:r>
            <a:r>
              <a:rPr lang="cs-CZ" sz="2800" dirty="0" smtClean="0"/>
              <a:t> to </a:t>
            </a:r>
            <a:r>
              <a:rPr lang="cs-CZ" sz="2800" dirty="0" err="1" smtClean="0"/>
              <a:t>him</a:t>
            </a:r>
            <a:r>
              <a:rPr lang="cs-CZ" sz="2800" dirty="0" smtClean="0"/>
              <a:t>? - </a:t>
            </a:r>
            <a:r>
              <a:rPr lang="cs-CZ" sz="2800" dirty="0" err="1" smtClean="0"/>
              <a:t>Yes</a:t>
            </a:r>
            <a:r>
              <a:rPr lang="cs-CZ" sz="2800" dirty="0" smtClean="0"/>
              <a:t>, I have. No, I </a:t>
            </a:r>
            <a:r>
              <a:rPr lang="cs-CZ" sz="2800" dirty="0" err="1" smtClean="0"/>
              <a:t>haven</a:t>
            </a:r>
            <a:r>
              <a:rPr lang="cs-CZ" sz="2800" dirty="0" smtClean="0"/>
              <a:t>´</a:t>
            </a:r>
            <a:r>
              <a:rPr lang="cs-CZ" sz="2800" dirty="0" err="1" smtClean="0"/>
              <a:t>t</a:t>
            </a:r>
            <a:r>
              <a:rPr lang="cs-CZ" sz="2800" dirty="0" smtClean="0"/>
              <a:t>. </a:t>
            </a:r>
          </a:p>
          <a:p>
            <a:pPr marL="514350" indent="-514350">
              <a:buNone/>
            </a:pPr>
            <a:r>
              <a:rPr lang="cs-CZ" sz="2800" dirty="0" smtClean="0"/>
              <a:t>       </a:t>
            </a:r>
            <a:r>
              <a:rPr lang="cs-CZ" sz="2800" dirty="0" err="1" smtClean="0"/>
              <a:t>How</a:t>
            </a:r>
            <a:r>
              <a:rPr lang="cs-CZ" sz="2800" dirty="0" smtClean="0"/>
              <a:t> many </a:t>
            </a:r>
            <a:r>
              <a:rPr lang="cs-CZ" sz="2800" dirty="0" err="1" smtClean="0"/>
              <a:t>times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met</a:t>
            </a:r>
            <a:r>
              <a:rPr lang="cs-CZ" sz="2800" dirty="0" smtClean="0"/>
              <a:t> Yetti?</a:t>
            </a:r>
          </a:p>
          <a:p>
            <a:pPr marL="514350" indent="-514350">
              <a:buAutoNum type="arabicParenR" startAt="2"/>
            </a:pPr>
            <a:r>
              <a:rPr lang="cs-CZ" sz="2800" dirty="0" smtClean="0"/>
              <a:t>Have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been</a:t>
            </a:r>
            <a:r>
              <a:rPr lang="cs-CZ" sz="2800" dirty="0" smtClean="0"/>
              <a:t> </a:t>
            </a:r>
            <a:r>
              <a:rPr lang="cs-CZ" sz="2800" dirty="0" err="1" smtClean="0"/>
              <a:t>baking</a:t>
            </a:r>
            <a:r>
              <a:rPr lang="cs-CZ" sz="2800" dirty="0" smtClean="0"/>
              <a:t> </a:t>
            </a:r>
            <a:r>
              <a:rPr lang="cs-CZ" sz="2800" dirty="0" err="1" smtClean="0"/>
              <a:t>cakes</a:t>
            </a:r>
            <a:r>
              <a:rPr lang="cs-CZ" sz="2800" dirty="0" smtClean="0"/>
              <a:t> for a </a:t>
            </a:r>
            <a:r>
              <a:rPr lang="cs-CZ" sz="2800" dirty="0" err="1" smtClean="0"/>
              <a:t>long</a:t>
            </a:r>
            <a:r>
              <a:rPr lang="cs-CZ" sz="2800" dirty="0" smtClean="0"/>
              <a:t> </a:t>
            </a:r>
            <a:r>
              <a:rPr lang="cs-CZ" sz="2800" dirty="0" err="1" smtClean="0"/>
              <a:t>time</a:t>
            </a:r>
            <a:r>
              <a:rPr lang="cs-CZ" sz="2800" dirty="0" smtClean="0"/>
              <a:t>?</a:t>
            </a:r>
          </a:p>
          <a:p>
            <a:pPr marL="514350" indent="-514350">
              <a:buNone/>
            </a:pPr>
            <a:r>
              <a:rPr lang="cs-CZ" sz="2800" dirty="0" smtClean="0"/>
              <a:t>       </a:t>
            </a:r>
            <a:r>
              <a:rPr lang="cs-CZ" sz="2800" dirty="0" err="1" smtClean="0"/>
              <a:t>How</a:t>
            </a:r>
            <a:r>
              <a:rPr lang="cs-CZ" sz="2800" dirty="0" smtClean="0"/>
              <a:t> </a:t>
            </a:r>
            <a:r>
              <a:rPr lang="cs-CZ" sz="2800" dirty="0" err="1" smtClean="0"/>
              <a:t>long</a:t>
            </a:r>
            <a:r>
              <a:rPr lang="cs-CZ" sz="2800" dirty="0" smtClean="0"/>
              <a:t> have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been</a:t>
            </a:r>
            <a:r>
              <a:rPr lang="cs-CZ" sz="2800" dirty="0" smtClean="0"/>
              <a:t> </a:t>
            </a:r>
            <a:r>
              <a:rPr lang="cs-CZ" sz="2800" dirty="0" err="1" smtClean="0"/>
              <a:t>reading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book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</a:t>
            </a:r>
            <a:r>
              <a:rPr lang="cs-CZ" sz="2800" dirty="0" err="1" smtClean="0"/>
              <a:t>signals</a:t>
            </a:r>
            <a:r>
              <a:rPr lang="cs-CZ" sz="2800" dirty="0" smtClean="0"/>
              <a:t>: </a:t>
            </a:r>
            <a:r>
              <a:rPr lang="cs-CZ" sz="2800" dirty="0" err="1" smtClean="0"/>
              <a:t>since</a:t>
            </a:r>
            <a:r>
              <a:rPr lang="cs-CZ" sz="2800" dirty="0" smtClean="0"/>
              <a:t>, for, </a:t>
            </a:r>
            <a:r>
              <a:rPr lang="cs-CZ" sz="2800" dirty="0" err="1" smtClean="0"/>
              <a:t>yet</a:t>
            </a:r>
            <a:r>
              <a:rPr lang="cs-CZ" sz="2800" dirty="0" smtClean="0"/>
              <a:t>, </a:t>
            </a:r>
            <a:r>
              <a:rPr lang="cs-CZ" sz="2800" dirty="0" err="1" smtClean="0"/>
              <a:t>ever</a:t>
            </a:r>
            <a:r>
              <a:rPr lang="cs-CZ" sz="2800" dirty="0" smtClean="0"/>
              <a:t>, </a:t>
            </a:r>
            <a:r>
              <a:rPr lang="cs-CZ" sz="2800" dirty="0" err="1" smtClean="0"/>
              <a:t>nevet</a:t>
            </a:r>
            <a:r>
              <a:rPr lang="cs-CZ" sz="2800" dirty="0" smtClean="0"/>
              <a:t>, just, </a:t>
            </a:r>
            <a:r>
              <a:rPr lang="cs-CZ" sz="2800" dirty="0" err="1" smtClean="0"/>
              <a:t>already</a:t>
            </a:r>
            <a:r>
              <a:rPr lang="cs-CZ" sz="2800" dirty="0" smtClean="0"/>
              <a:t>…    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3600" dirty="0" err="1" smtClean="0"/>
              <a:t>Present</a:t>
            </a:r>
            <a:r>
              <a:rPr lang="cs-CZ" sz="3600" dirty="0" smtClean="0"/>
              <a:t> </a:t>
            </a:r>
            <a:r>
              <a:rPr lang="cs-CZ" sz="3600" dirty="0" err="1" smtClean="0"/>
              <a:t>simple</a:t>
            </a:r>
            <a:r>
              <a:rPr lang="cs-CZ" sz="3600" dirty="0" smtClean="0"/>
              <a:t>/</a:t>
            </a:r>
            <a:r>
              <a:rPr lang="cs-CZ" sz="3600" dirty="0" err="1" smtClean="0"/>
              <a:t>continuous</a:t>
            </a:r>
            <a:r>
              <a:rPr lang="cs-CZ" sz="3600" dirty="0" smtClean="0"/>
              <a:t>?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8229600" cy="49685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229600"/>
              </a:tblGrid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He </a:t>
                      </a:r>
                      <a:r>
                        <a:rPr lang="cs-CZ" sz="2400" i="1" dirty="0" smtClean="0"/>
                        <a:t>is </a:t>
                      </a:r>
                      <a:r>
                        <a:rPr lang="cs-CZ" sz="2400" b="1" i="1" dirty="0" err="1" smtClean="0"/>
                        <a:t>reading</a:t>
                      </a:r>
                      <a:r>
                        <a:rPr lang="cs-CZ" sz="2400" b="1" i="1" dirty="0" smtClean="0"/>
                        <a:t>/ </a:t>
                      </a:r>
                      <a:r>
                        <a:rPr lang="cs-CZ" sz="2400" b="1" i="1" dirty="0" err="1" smtClean="0"/>
                        <a:t>reads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two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books</a:t>
                      </a:r>
                      <a:r>
                        <a:rPr lang="cs-CZ" sz="2400" dirty="0" smtClean="0"/>
                        <a:t> a </a:t>
                      </a:r>
                      <a:r>
                        <a:rPr lang="cs-CZ" sz="2400" dirty="0" err="1" smtClean="0"/>
                        <a:t>month</a:t>
                      </a:r>
                      <a:r>
                        <a:rPr lang="cs-CZ" sz="2400" dirty="0" smtClean="0"/>
                        <a:t>!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Look! </a:t>
                      </a:r>
                      <a:r>
                        <a:rPr lang="cs-CZ" sz="2400" dirty="0" err="1" smtClean="0"/>
                        <a:t>Pete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smtClean="0">
                          <a:solidFill>
                            <a:schemeClr val="tx1"/>
                          </a:solidFill>
                        </a:rPr>
                        <a:t>is </a:t>
                      </a:r>
                      <a:r>
                        <a:rPr lang="cs-CZ" sz="2400" b="1" i="1" baseline="0" dirty="0" err="1" smtClean="0">
                          <a:solidFill>
                            <a:schemeClr val="tx1"/>
                          </a:solidFill>
                        </a:rPr>
                        <a:t>playing</a:t>
                      </a:r>
                      <a:r>
                        <a:rPr lang="cs-CZ" sz="2400" b="1" i="1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cs-CZ" sz="2400" b="1" i="1" baseline="0" dirty="0" err="1" smtClean="0">
                          <a:solidFill>
                            <a:schemeClr val="tx1"/>
                          </a:solidFill>
                        </a:rPr>
                        <a:t>plays</a:t>
                      </a:r>
                      <a:r>
                        <a:rPr lang="cs-CZ" sz="2400" b="1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400" baseline="0" dirty="0" err="1" smtClean="0"/>
                        <a:t>tennis</a:t>
                      </a:r>
                      <a:r>
                        <a:rPr lang="cs-CZ" sz="2400" baseline="0" dirty="0" smtClean="0"/>
                        <a:t> over </a:t>
                      </a:r>
                      <a:r>
                        <a:rPr lang="cs-CZ" sz="2400" baseline="0" dirty="0" err="1" smtClean="0"/>
                        <a:t>there</a:t>
                      </a:r>
                      <a:r>
                        <a:rPr lang="cs-CZ" sz="2400" baseline="0" dirty="0" smtClean="0"/>
                        <a:t>!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Where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smtClean="0"/>
                        <a:t>do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u="none" dirty="0" smtClean="0"/>
                        <a:t>go</a:t>
                      </a:r>
                      <a:r>
                        <a:rPr lang="cs-CZ" sz="2400" dirty="0" smtClean="0"/>
                        <a:t>/</a:t>
                      </a:r>
                      <a:r>
                        <a:rPr lang="cs-CZ" sz="2400" b="1" i="1" dirty="0" smtClean="0"/>
                        <a:t>are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going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at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weekends</a:t>
                      </a:r>
                      <a:r>
                        <a:rPr lang="cs-CZ" sz="2400" dirty="0" smtClean="0"/>
                        <a:t>?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 </a:t>
                      </a:r>
                      <a:r>
                        <a:rPr lang="cs-CZ" sz="2400" b="1" i="1" dirty="0" err="1" smtClean="0"/>
                        <a:t>am</a:t>
                      </a:r>
                      <a:r>
                        <a:rPr lang="cs-CZ" sz="2400" b="1" i="1" dirty="0" smtClean="0"/>
                        <a:t> not </a:t>
                      </a:r>
                      <a:r>
                        <a:rPr lang="cs-CZ" sz="2400" b="1" i="1" dirty="0" err="1" smtClean="0"/>
                        <a:t>sleeping</a:t>
                      </a:r>
                      <a:r>
                        <a:rPr lang="cs-CZ" sz="2400" b="1" i="1" dirty="0" smtClean="0"/>
                        <a:t>/don´t</a:t>
                      </a:r>
                      <a:r>
                        <a:rPr lang="cs-CZ" sz="2400" b="1" i="1" baseline="0" dirty="0" smtClean="0"/>
                        <a:t> </a:t>
                      </a:r>
                      <a:r>
                        <a:rPr lang="cs-CZ" sz="2400" b="1" i="1" baseline="0" dirty="0" err="1" smtClean="0"/>
                        <a:t>sleep</a:t>
                      </a:r>
                      <a:r>
                        <a:rPr lang="cs-CZ" sz="2400" b="1" i="1" baseline="0" dirty="0" smtClean="0"/>
                        <a:t> </a:t>
                      </a:r>
                      <a:r>
                        <a:rPr lang="cs-CZ" sz="2400" baseline="0" dirty="0" err="1" smtClean="0"/>
                        <a:t>wery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well</a:t>
                      </a:r>
                      <a:r>
                        <a:rPr lang="cs-CZ" sz="2400" baseline="0" dirty="0" smtClean="0"/>
                        <a:t> these </a:t>
                      </a:r>
                      <a:r>
                        <a:rPr lang="cs-CZ" sz="2400" baseline="0" dirty="0" err="1" smtClean="0"/>
                        <a:t>days</a:t>
                      </a:r>
                      <a:r>
                        <a:rPr lang="cs-CZ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What</a:t>
                      </a:r>
                      <a:r>
                        <a:rPr lang="cs-CZ" sz="2400" dirty="0" smtClean="0"/>
                        <a:t>´</a:t>
                      </a:r>
                      <a:r>
                        <a:rPr lang="cs-CZ" sz="2400" b="1" i="1" dirty="0" smtClean="0"/>
                        <a:t>s</a:t>
                      </a:r>
                      <a:r>
                        <a:rPr lang="cs-CZ" sz="2400" dirty="0" smtClean="0"/>
                        <a:t>  </a:t>
                      </a:r>
                      <a:r>
                        <a:rPr lang="cs-CZ" sz="2400" dirty="0" err="1" smtClean="0"/>
                        <a:t>your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father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err="1" smtClean="0"/>
                        <a:t>doing</a:t>
                      </a:r>
                      <a:r>
                        <a:rPr lang="cs-CZ" sz="2400" baseline="0" dirty="0" smtClean="0"/>
                        <a:t>/</a:t>
                      </a:r>
                      <a:r>
                        <a:rPr lang="cs-CZ" sz="2400" b="1" i="1" baseline="0" dirty="0" err="1" smtClean="0"/>
                        <a:t>does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your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father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smtClean="0"/>
                        <a:t>do</a:t>
                      </a:r>
                      <a:r>
                        <a:rPr lang="cs-CZ" sz="2400" baseline="0" dirty="0" smtClean="0"/>
                        <a:t>? – He is a </a:t>
                      </a:r>
                      <a:r>
                        <a:rPr lang="cs-CZ" sz="2400" baseline="0" dirty="0" err="1" smtClean="0"/>
                        <a:t>doctor</a:t>
                      </a:r>
                      <a:r>
                        <a:rPr lang="cs-CZ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We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err="1" smtClean="0"/>
                        <a:t>come</a:t>
                      </a:r>
                      <a:r>
                        <a:rPr lang="cs-CZ" sz="2400" b="1" i="1" baseline="0" dirty="0" smtClean="0"/>
                        <a:t> /are </a:t>
                      </a:r>
                      <a:r>
                        <a:rPr lang="cs-CZ" sz="2400" b="1" i="1" baseline="0" dirty="0" err="1" smtClean="0"/>
                        <a:t>coming</a:t>
                      </a:r>
                      <a:r>
                        <a:rPr lang="cs-CZ" sz="2400" b="1" i="1" baseline="0" dirty="0" smtClean="0"/>
                        <a:t> </a:t>
                      </a:r>
                      <a:r>
                        <a:rPr lang="cs-CZ" sz="2400" baseline="0" dirty="0" smtClean="0"/>
                        <a:t>to </a:t>
                      </a:r>
                      <a:r>
                        <a:rPr lang="cs-CZ" sz="2400" baseline="0" dirty="0" err="1" smtClean="0"/>
                        <a:t>see</a:t>
                      </a:r>
                      <a:r>
                        <a:rPr lang="cs-CZ" sz="2400" baseline="0" dirty="0" smtClean="0"/>
                        <a:t> her </a:t>
                      </a:r>
                      <a:r>
                        <a:rPr lang="cs-CZ" sz="2400" baseline="0" dirty="0" err="1" smtClean="0"/>
                        <a:t>every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week</a:t>
                      </a:r>
                      <a:r>
                        <a:rPr lang="cs-CZ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She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smtClean="0"/>
                        <a:t>is </a:t>
                      </a:r>
                      <a:r>
                        <a:rPr lang="cs-CZ" sz="2400" b="1" i="1" dirty="0" err="1" smtClean="0"/>
                        <a:t>sitting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sits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and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reading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reads</a:t>
                      </a:r>
                      <a:r>
                        <a:rPr lang="cs-CZ" sz="2400" dirty="0" smtClean="0"/>
                        <a:t> a </a:t>
                      </a:r>
                      <a:r>
                        <a:rPr lang="cs-CZ" sz="2400" dirty="0" err="1" smtClean="0"/>
                        <a:t>book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at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the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fireplace</a:t>
                      </a:r>
                      <a:r>
                        <a:rPr lang="cs-CZ" sz="240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 </a:t>
                      </a:r>
                      <a:r>
                        <a:rPr lang="cs-CZ" sz="2400" dirty="0" err="1" smtClean="0"/>
                        <a:t>usually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sit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am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b="1" i="1" dirty="0" err="1" smtClean="0"/>
                        <a:t>sitting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and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read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reading</a:t>
                      </a:r>
                      <a:r>
                        <a:rPr lang="cs-CZ" sz="2400" dirty="0" smtClean="0"/>
                        <a:t> a </a:t>
                      </a:r>
                      <a:r>
                        <a:rPr lang="cs-CZ" sz="2400" dirty="0" err="1" smtClean="0"/>
                        <a:t>book</a:t>
                      </a:r>
                      <a:r>
                        <a:rPr lang="cs-CZ" sz="2400" dirty="0" smtClean="0"/>
                        <a:t> in </a:t>
                      </a:r>
                      <a:r>
                        <a:rPr lang="cs-CZ" sz="2400" dirty="0" err="1" smtClean="0"/>
                        <a:t>the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evening</a:t>
                      </a:r>
                      <a:r>
                        <a:rPr lang="cs-CZ" sz="240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 </a:t>
                      </a:r>
                      <a:r>
                        <a:rPr lang="cs-CZ" sz="2400" b="1" i="1" dirty="0" err="1" smtClean="0"/>
                        <a:t>want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am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b="1" i="1" dirty="0" err="1" smtClean="0"/>
                        <a:t>wanting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it</a:t>
                      </a:r>
                      <a:r>
                        <a:rPr lang="cs-CZ" sz="2400" dirty="0" smtClean="0"/>
                        <a:t>, too!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b="1" i="1" dirty="0" smtClean="0"/>
                        <a:t>Do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like</a:t>
                      </a:r>
                      <a:r>
                        <a:rPr lang="cs-CZ" sz="2400" b="1" i="1" dirty="0" smtClean="0"/>
                        <a:t>/Are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liking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the</a:t>
                      </a:r>
                      <a:r>
                        <a:rPr lang="cs-CZ" sz="2400" dirty="0" smtClean="0"/>
                        <a:t> film?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3600" dirty="0" err="1" smtClean="0"/>
              <a:t>Present</a:t>
            </a:r>
            <a:r>
              <a:rPr lang="cs-CZ" sz="3600" dirty="0" smtClean="0"/>
              <a:t> </a:t>
            </a:r>
            <a:r>
              <a:rPr lang="cs-CZ" sz="3600" dirty="0" err="1" smtClean="0"/>
              <a:t>simple</a:t>
            </a:r>
            <a:r>
              <a:rPr lang="cs-CZ" sz="3600" dirty="0" smtClean="0"/>
              <a:t>/</a:t>
            </a:r>
            <a:r>
              <a:rPr lang="cs-CZ" sz="3600" dirty="0" err="1" smtClean="0"/>
              <a:t>continuous</a:t>
            </a:r>
            <a:r>
              <a:rPr lang="cs-CZ" sz="3600" dirty="0" smtClean="0"/>
              <a:t>?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8229600" cy="49685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229600"/>
              </a:tblGrid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He </a:t>
                      </a:r>
                      <a:r>
                        <a:rPr lang="cs-CZ" sz="2400" i="1" dirty="0" smtClean="0"/>
                        <a:t>is </a:t>
                      </a:r>
                      <a:r>
                        <a:rPr lang="cs-CZ" sz="2400" b="1" i="1" dirty="0" err="1" smtClean="0"/>
                        <a:t>reading</a:t>
                      </a:r>
                      <a:r>
                        <a:rPr lang="cs-CZ" sz="2400" b="1" i="1" dirty="0" smtClean="0"/>
                        <a:t>/ </a:t>
                      </a:r>
                      <a:r>
                        <a:rPr lang="cs-CZ" sz="2400" b="1" i="1" dirty="0" err="1" smtClean="0"/>
                        <a:t>reads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two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books</a:t>
                      </a:r>
                      <a:r>
                        <a:rPr lang="cs-CZ" sz="2400" dirty="0" smtClean="0"/>
                        <a:t> a </a:t>
                      </a:r>
                      <a:r>
                        <a:rPr lang="cs-CZ" sz="2400" dirty="0" err="1" smtClean="0"/>
                        <a:t>month</a:t>
                      </a:r>
                      <a:r>
                        <a:rPr lang="cs-CZ" sz="2400" dirty="0" smtClean="0"/>
                        <a:t>!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Look! </a:t>
                      </a:r>
                      <a:r>
                        <a:rPr lang="cs-CZ" sz="2400" dirty="0" err="1" smtClean="0"/>
                        <a:t>Pete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smtClean="0">
                          <a:solidFill>
                            <a:schemeClr val="tx1"/>
                          </a:solidFill>
                        </a:rPr>
                        <a:t>is </a:t>
                      </a:r>
                      <a:r>
                        <a:rPr lang="cs-CZ" sz="2400" b="1" i="1" baseline="0" dirty="0" err="1" smtClean="0">
                          <a:solidFill>
                            <a:schemeClr val="tx1"/>
                          </a:solidFill>
                        </a:rPr>
                        <a:t>playing</a:t>
                      </a:r>
                      <a:r>
                        <a:rPr lang="cs-CZ" sz="2400" b="1" i="1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cs-CZ" sz="2400" b="1" i="1" baseline="0" dirty="0" err="1" smtClean="0">
                          <a:solidFill>
                            <a:schemeClr val="tx1"/>
                          </a:solidFill>
                        </a:rPr>
                        <a:t>plays</a:t>
                      </a:r>
                      <a:r>
                        <a:rPr lang="cs-CZ" sz="2400" b="1" i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400" baseline="0" dirty="0" err="1" smtClean="0"/>
                        <a:t>tennis</a:t>
                      </a:r>
                      <a:r>
                        <a:rPr lang="cs-CZ" sz="2400" baseline="0" dirty="0" smtClean="0"/>
                        <a:t> over </a:t>
                      </a:r>
                      <a:r>
                        <a:rPr lang="cs-CZ" sz="2400" baseline="0" dirty="0" err="1" smtClean="0"/>
                        <a:t>there</a:t>
                      </a:r>
                      <a:r>
                        <a:rPr lang="cs-CZ" sz="2400" baseline="0" dirty="0" smtClean="0"/>
                        <a:t>!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Where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smtClean="0"/>
                        <a:t>do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u="none" dirty="0" smtClean="0"/>
                        <a:t>go</a:t>
                      </a:r>
                      <a:r>
                        <a:rPr lang="cs-CZ" sz="2400" dirty="0" smtClean="0"/>
                        <a:t>/</a:t>
                      </a:r>
                      <a:r>
                        <a:rPr lang="cs-CZ" sz="2400" b="1" i="1" dirty="0" smtClean="0"/>
                        <a:t>are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going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at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weekends</a:t>
                      </a:r>
                      <a:r>
                        <a:rPr lang="cs-CZ" sz="2400" dirty="0" smtClean="0"/>
                        <a:t>?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 </a:t>
                      </a:r>
                      <a:r>
                        <a:rPr lang="cs-CZ" sz="2400" b="1" i="1" dirty="0" err="1" smtClean="0"/>
                        <a:t>am</a:t>
                      </a:r>
                      <a:r>
                        <a:rPr lang="cs-CZ" sz="2400" b="1" i="1" dirty="0" smtClean="0"/>
                        <a:t> not </a:t>
                      </a:r>
                      <a:r>
                        <a:rPr lang="cs-CZ" sz="2400" b="1" i="1" dirty="0" err="1" smtClean="0"/>
                        <a:t>sleeping</a:t>
                      </a:r>
                      <a:r>
                        <a:rPr lang="cs-CZ" sz="2400" b="1" i="1" dirty="0" smtClean="0"/>
                        <a:t>/don´t</a:t>
                      </a:r>
                      <a:r>
                        <a:rPr lang="cs-CZ" sz="2400" b="1" i="1" baseline="0" dirty="0" smtClean="0"/>
                        <a:t> </a:t>
                      </a:r>
                      <a:r>
                        <a:rPr lang="cs-CZ" sz="2400" b="1" i="1" baseline="0" dirty="0" err="1" smtClean="0"/>
                        <a:t>sleep</a:t>
                      </a:r>
                      <a:r>
                        <a:rPr lang="cs-CZ" sz="2400" b="1" i="1" baseline="0" dirty="0" smtClean="0"/>
                        <a:t> </a:t>
                      </a:r>
                      <a:r>
                        <a:rPr lang="cs-CZ" sz="2400" baseline="0" dirty="0" err="1" smtClean="0"/>
                        <a:t>wery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well</a:t>
                      </a:r>
                      <a:r>
                        <a:rPr lang="cs-CZ" sz="2400" baseline="0" dirty="0" smtClean="0"/>
                        <a:t> these </a:t>
                      </a:r>
                      <a:r>
                        <a:rPr lang="cs-CZ" sz="2400" baseline="0" dirty="0" err="1" smtClean="0"/>
                        <a:t>days</a:t>
                      </a:r>
                      <a:r>
                        <a:rPr lang="cs-CZ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What</a:t>
                      </a:r>
                      <a:r>
                        <a:rPr lang="cs-CZ" sz="2400" dirty="0" smtClean="0"/>
                        <a:t>´</a:t>
                      </a:r>
                      <a:r>
                        <a:rPr lang="cs-CZ" sz="2400" b="1" i="1" dirty="0" smtClean="0"/>
                        <a:t>s</a:t>
                      </a:r>
                      <a:r>
                        <a:rPr lang="cs-CZ" sz="2400" dirty="0" smtClean="0"/>
                        <a:t>  </a:t>
                      </a:r>
                      <a:r>
                        <a:rPr lang="cs-CZ" sz="2400" dirty="0" err="1" smtClean="0"/>
                        <a:t>your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father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err="1" smtClean="0"/>
                        <a:t>doing</a:t>
                      </a:r>
                      <a:r>
                        <a:rPr lang="cs-CZ" sz="2400" baseline="0" dirty="0" smtClean="0"/>
                        <a:t>/</a:t>
                      </a:r>
                      <a:r>
                        <a:rPr lang="cs-CZ" sz="2400" b="1" i="1" baseline="0" dirty="0" err="1" smtClean="0"/>
                        <a:t>does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your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father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smtClean="0"/>
                        <a:t>do</a:t>
                      </a:r>
                      <a:r>
                        <a:rPr lang="cs-CZ" sz="2400" baseline="0" dirty="0" smtClean="0"/>
                        <a:t>? – He is a </a:t>
                      </a:r>
                      <a:r>
                        <a:rPr lang="cs-CZ" sz="2400" baseline="0" dirty="0" err="1" smtClean="0"/>
                        <a:t>doctor</a:t>
                      </a:r>
                      <a:r>
                        <a:rPr lang="cs-CZ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We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="1" i="1" baseline="0" dirty="0" err="1" smtClean="0"/>
                        <a:t>come</a:t>
                      </a:r>
                      <a:r>
                        <a:rPr lang="cs-CZ" sz="2400" b="1" i="1" baseline="0" dirty="0" smtClean="0"/>
                        <a:t> /are </a:t>
                      </a:r>
                      <a:r>
                        <a:rPr lang="cs-CZ" sz="2400" b="1" i="1" baseline="0" dirty="0" err="1" smtClean="0"/>
                        <a:t>coming</a:t>
                      </a:r>
                      <a:r>
                        <a:rPr lang="cs-CZ" sz="2400" b="1" i="1" baseline="0" dirty="0" smtClean="0"/>
                        <a:t> </a:t>
                      </a:r>
                      <a:r>
                        <a:rPr lang="cs-CZ" sz="2400" baseline="0" dirty="0" smtClean="0"/>
                        <a:t>to </a:t>
                      </a:r>
                      <a:r>
                        <a:rPr lang="cs-CZ" sz="2400" baseline="0" dirty="0" err="1" smtClean="0"/>
                        <a:t>see</a:t>
                      </a:r>
                      <a:r>
                        <a:rPr lang="cs-CZ" sz="2400" baseline="0" dirty="0" smtClean="0"/>
                        <a:t> her </a:t>
                      </a:r>
                      <a:r>
                        <a:rPr lang="cs-CZ" sz="2400" baseline="0" dirty="0" err="1" smtClean="0"/>
                        <a:t>every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week</a:t>
                      </a:r>
                      <a:r>
                        <a:rPr lang="cs-CZ" sz="2400" baseline="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She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smtClean="0"/>
                        <a:t>is </a:t>
                      </a:r>
                      <a:r>
                        <a:rPr lang="cs-CZ" sz="2400" b="1" i="1" dirty="0" err="1" smtClean="0"/>
                        <a:t>sitting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sits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and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reading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reads</a:t>
                      </a:r>
                      <a:r>
                        <a:rPr lang="cs-CZ" sz="2400" dirty="0" smtClean="0"/>
                        <a:t> a </a:t>
                      </a:r>
                      <a:r>
                        <a:rPr lang="cs-CZ" sz="2400" dirty="0" err="1" smtClean="0"/>
                        <a:t>book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at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the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fireplace</a:t>
                      </a:r>
                      <a:r>
                        <a:rPr lang="cs-CZ" sz="240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 </a:t>
                      </a:r>
                      <a:r>
                        <a:rPr lang="cs-CZ" sz="2400" dirty="0" err="1" smtClean="0"/>
                        <a:t>usually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sit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am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b="1" i="1" dirty="0" err="1" smtClean="0"/>
                        <a:t>sitting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and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read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reading</a:t>
                      </a:r>
                      <a:r>
                        <a:rPr lang="cs-CZ" sz="2400" dirty="0" smtClean="0"/>
                        <a:t> a </a:t>
                      </a:r>
                      <a:r>
                        <a:rPr lang="cs-CZ" sz="2400" dirty="0" err="1" smtClean="0"/>
                        <a:t>book</a:t>
                      </a:r>
                      <a:r>
                        <a:rPr lang="cs-CZ" sz="2400" dirty="0" smtClean="0"/>
                        <a:t> in </a:t>
                      </a:r>
                      <a:r>
                        <a:rPr lang="cs-CZ" sz="2400" dirty="0" err="1" smtClean="0"/>
                        <a:t>the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evening</a:t>
                      </a:r>
                      <a:r>
                        <a:rPr lang="cs-CZ" sz="2400" dirty="0" smtClean="0"/>
                        <a:t>.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I </a:t>
                      </a:r>
                      <a:r>
                        <a:rPr lang="cs-CZ" sz="2400" b="1" i="1" dirty="0" err="1" smtClean="0"/>
                        <a:t>want</a:t>
                      </a:r>
                      <a:r>
                        <a:rPr lang="cs-CZ" sz="2400" b="1" i="1" dirty="0" smtClean="0"/>
                        <a:t>/</a:t>
                      </a:r>
                      <a:r>
                        <a:rPr lang="cs-CZ" sz="2400" b="1" i="1" dirty="0" err="1" smtClean="0"/>
                        <a:t>am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b="1" i="1" dirty="0" err="1" smtClean="0"/>
                        <a:t>wanting</a:t>
                      </a:r>
                      <a:r>
                        <a:rPr lang="cs-CZ" sz="2400" b="1" i="1" dirty="0" smtClean="0"/>
                        <a:t> </a:t>
                      </a:r>
                      <a:r>
                        <a:rPr lang="cs-CZ" sz="2400" dirty="0" err="1" smtClean="0"/>
                        <a:t>it</a:t>
                      </a:r>
                      <a:r>
                        <a:rPr lang="cs-CZ" sz="2400" dirty="0" smtClean="0"/>
                        <a:t>, too!</a:t>
                      </a:r>
                      <a:endParaRPr lang="en-GB" sz="2400" dirty="0"/>
                    </a:p>
                  </a:txBody>
                  <a:tcPr/>
                </a:tc>
              </a:tr>
              <a:tr h="496855">
                <a:tc>
                  <a:txBody>
                    <a:bodyPr/>
                    <a:lstStyle/>
                    <a:p>
                      <a:r>
                        <a:rPr lang="cs-CZ" sz="2400" b="1" i="1" dirty="0" smtClean="0"/>
                        <a:t>Do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like</a:t>
                      </a:r>
                      <a:r>
                        <a:rPr lang="cs-CZ" sz="2400" b="1" i="1" dirty="0" smtClean="0"/>
                        <a:t>/Are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you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b="1" i="1" dirty="0" err="1" smtClean="0"/>
                        <a:t>liking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the</a:t>
                      </a:r>
                      <a:r>
                        <a:rPr lang="cs-CZ" sz="2400" dirty="0" smtClean="0"/>
                        <a:t> film?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Přímá spojovací čára 7"/>
          <p:cNvCxnSpPr/>
          <p:nvPr/>
        </p:nvCxnSpPr>
        <p:spPr>
          <a:xfrm flipV="1">
            <a:off x="1331640" y="1484784"/>
            <a:ext cx="720080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3203848" y="1988840"/>
            <a:ext cx="648072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1619672" y="2996952"/>
            <a:ext cx="792088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9756576" y="2132856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1475656" y="3501008"/>
            <a:ext cx="1224136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2267744" y="4437112"/>
            <a:ext cx="432048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4644008" y="4509120"/>
            <a:ext cx="36004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2051720" y="5013176"/>
            <a:ext cx="1080120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4788024" y="4941168"/>
            <a:ext cx="576064" cy="5040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1763688" y="5517232"/>
            <a:ext cx="936104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2483768" y="5949280"/>
            <a:ext cx="1008112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6876256" y="623731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Scratch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wrong</a:t>
            </a:r>
            <a:r>
              <a:rPr lang="cs-CZ" sz="3600" dirty="0" smtClean="0"/>
              <a:t> one </a:t>
            </a:r>
            <a:r>
              <a:rPr lang="cs-CZ" sz="3600" dirty="0" err="1" smtClean="0"/>
              <a:t>out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1600200"/>
          <a:ext cx="8147248" cy="4709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147248"/>
              </a:tblGrid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looks</a:t>
                      </a:r>
                      <a:r>
                        <a:rPr lang="cs-CZ" dirty="0" smtClean="0"/>
                        <a:t>/has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looking</a:t>
                      </a:r>
                      <a:r>
                        <a:rPr lang="cs-CZ" dirty="0" smtClean="0"/>
                        <a:t>/is </a:t>
                      </a:r>
                      <a:r>
                        <a:rPr lang="cs-CZ" dirty="0" err="1" smtClean="0"/>
                        <a:t>looking</a:t>
                      </a:r>
                      <a:r>
                        <a:rPr lang="cs-CZ" dirty="0" smtClean="0"/>
                        <a:t> for a </a:t>
                      </a:r>
                      <a:r>
                        <a:rPr lang="cs-CZ" dirty="0" err="1" smtClean="0"/>
                        <a:t>job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since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January</a:t>
                      </a:r>
                      <a:r>
                        <a:rPr lang="cs-CZ" dirty="0" smtClean="0"/>
                        <a:t>.</a:t>
                      </a:r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r>
                        <a:rPr lang="cs-CZ" dirty="0" smtClean="0"/>
                        <a:t> live/have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living</a:t>
                      </a:r>
                      <a:r>
                        <a:rPr lang="cs-CZ" dirty="0" smtClean="0"/>
                        <a:t>/have </a:t>
                      </a:r>
                      <a:r>
                        <a:rPr lang="cs-CZ" dirty="0" err="1" smtClean="0"/>
                        <a:t>lived</a:t>
                      </a:r>
                      <a:r>
                        <a:rPr lang="cs-CZ" dirty="0" smtClean="0"/>
                        <a:t>/</a:t>
                      </a:r>
                      <a:r>
                        <a:rPr lang="cs-CZ" baseline="0" dirty="0" smtClean="0"/>
                        <a:t> are </a:t>
                      </a:r>
                      <a:r>
                        <a:rPr lang="cs-CZ" baseline="0" dirty="0" err="1" smtClean="0"/>
                        <a:t>living</a:t>
                      </a:r>
                      <a:r>
                        <a:rPr lang="cs-CZ" baseline="0" dirty="0" smtClean="0"/>
                        <a:t> in London for ten </a:t>
                      </a:r>
                      <a:r>
                        <a:rPr lang="cs-CZ" baseline="0" dirty="0" err="1" smtClean="0"/>
                        <a:t>years</a:t>
                      </a:r>
                      <a:r>
                        <a:rPr lang="cs-CZ" baseline="0" dirty="0" smtClean="0"/>
                        <a:t>!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long</a:t>
                      </a:r>
                      <a:r>
                        <a:rPr lang="cs-CZ" dirty="0" smtClean="0"/>
                        <a:t> do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have/have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had/</a:t>
                      </a:r>
                      <a:r>
                        <a:rPr lang="cs-CZ" baseline="0" dirty="0" smtClean="0"/>
                        <a:t>have </a:t>
                      </a:r>
                      <a:r>
                        <a:rPr lang="cs-CZ" baseline="0" dirty="0" err="1" smtClean="0"/>
                        <a:t>you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having</a:t>
                      </a:r>
                      <a:r>
                        <a:rPr lang="cs-CZ" baseline="0" dirty="0" smtClean="0"/>
                        <a:t>/ a </a:t>
                      </a:r>
                      <a:r>
                        <a:rPr lang="cs-CZ" baseline="0" dirty="0" err="1" smtClean="0"/>
                        <a:t>shower</a:t>
                      </a:r>
                      <a:r>
                        <a:rPr lang="cs-CZ" baseline="0" dirty="0" smtClean="0"/>
                        <a:t>???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dirty="0" smtClean="0"/>
                        <a:t> many </a:t>
                      </a:r>
                      <a:r>
                        <a:rPr lang="cs-CZ" dirty="0" err="1" smtClean="0"/>
                        <a:t>countries</a:t>
                      </a:r>
                      <a:r>
                        <a:rPr lang="cs-CZ" dirty="0" smtClean="0"/>
                        <a:t> do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visit/have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visited</a:t>
                      </a:r>
                      <a:r>
                        <a:rPr lang="cs-CZ" dirty="0" smtClean="0"/>
                        <a:t>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visiting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so</a:t>
                      </a:r>
                      <a:r>
                        <a:rPr lang="cs-CZ" dirty="0" smtClean="0"/>
                        <a:t> far?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smtClean="0"/>
                        <a:t>Are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booking</a:t>
                      </a:r>
                      <a:r>
                        <a:rPr lang="cs-CZ" dirty="0" smtClean="0"/>
                        <a:t>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booked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tickets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yet</a:t>
                      </a:r>
                      <a:r>
                        <a:rPr lang="cs-CZ" dirty="0" smtClean="0"/>
                        <a:t>?</a:t>
                      </a:r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aren</a:t>
                      </a:r>
                      <a:r>
                        <a:rPr lang="cs-CZ" dirty="0" smtClean="0"/>
                        <a:t>´t </a:t>
                      </a:r>
                      <a:r>
                        <a:rPr lang="cs-CZ" dirty="0" err="1" smtClean="0"/>
                        <a:t>seeing</a:t>
                      </a:r>
                      <a:r>
                        <a:rPr lang="cs-CZ" dirty="0" smtClean="0"/>
                        <a:t>/</a:t>
                      </a:r>
                      <a:r>
                        <a:rPr lang="cs-CZ" dirty="0" err="1" smtClean="0"/>
                        <a:t>haven</a:t>
                      </a:r>
                      <a:r>
                        <a:rPr lang="cs-CZ" dirty="0" smtClean="0"/>
                        <a:t>´t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seen</a:t>
                      </a:r>
                      <a:r>
                        <a:rPr lang="cs-CZ" baseline="0" dirty="0" smtClean="0"/>
                        <a:t>/</a:t>
                      </a:r>
                      <a:r>
                        <a:rPr lang="cs-CZ" baseline="0" dirty="0" err="1" smtClean="0"/>
                        <a:t>haven</a:t>
                      </a:r>
                      <a:r>
                        <a:rPr lang="cs-CZ" baseline="0" dirty="0" smtClean="0"/>
                        <a:t>´t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seeing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anything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similar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yet</a:t>
                      </a:r>
                      <a:r>
                        <a:rPr lang="cs-CZ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dirty="0" smtClean="0"/>
                        <a:t> many </a:t>
                      </a:r>
                      <a:r>
                        <a:rPr lang="cs-CZ" dirty="0" err="1" smtClean="0"/>
                        <a:t>times</a:t>
                      </a:r>
                      <a:r>
                        <a:rPr lang="cs-CZ" baseline="0" dirty="0" smtClean="0"/>
                        <a:t> have </a:t>
                      </a:r>
                      <a:r>
                        <a:rPr lang="cs-CZ" baseline="0" dirty="0" err="1" smtClean="0"/>
                        <a:t>yo</a:t>
                      </a:r>
                      <a:r>
                        <a:rPr lang="cs-CZ" dirty="0" err="1" smtClean="0"/>
                        <a:t>u</a:t>
                      </a:r>
                      <a:r>
                        <a:rPr lang="cs-CZ" dirty="0" smtClean="0"/>
                        <a:t> met/have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meeting </a:t>
                      </a:r>
                      <a:r>
                        <a:rPr lang="cs-CZ" dirty="0" err="1" smtClean="0"/>
                        <a:t>your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new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friend</a:t>
                      </a:r>
                      <a:r>
                        <a:rPr lang="cs-CZ" dirty="0" smtClean="0"/>
                        <a:t>?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smtClean="0"/>
                        <a:t>I </a:t>
                      </a:r>
                      <a:r>
                        <a:rPr lang="cs-CZ" dirty="0" err="1" smtClean="0"/>
                        <a:t>haven</a:t>
                      </a:r>
                      <a:r>
                        <a:rPr lang="cs-CZ" dirty="0" smtClean="0"/>
                        <a:t>´t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finishing</a:t>
                      </a:r>
                      <a:r>
                        <a:rPr lang="cs-CZ" dirty="0" smtClean="0"/>
                        <a:t>/</a:t>
                      </a:r>
                      <a:r>
                        <a:rPr lang="cs-CZ" dirty="0" err="1" smtClean="0"/>
                        <a:t>haven</a:t>
                      </a:r>
                      <a:r>
                        <a:rPr lang="cs-CZ" dirty="0" smtClean="0"/>
                        <a:t>´t </a:t>
                      </a:r>
                      <a:r>
                        <a:rPr lang="cs-CZ" dirty="0" err="1" smtClean="0"/>
                        <a:t>finished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work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yet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wait</a:t>
                      </a:r>
                      <a:r>
                        <a:rPr lang="cs-CZ" dirty="0" smtClean="0"/>
                        <a:t> a moment, </a:t>
                      </a:r>
                      <a:r>
                        <a:rPr lang="cs-CZ" dirty="0" err="1" smtClean="0"/>
                        <a:t>please</a:t>
                      </a:r>
                      <a:r>
                        <a:rPr lang="cs-CZ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baseline="0" dirty="0" smtClean="0"/>
                        <a:t> many </a:t>
                      </a:r>
                      <a:r>
                        <a:rPr lang="cs-CZ" baseline="0" dirty="0" err="1" smtClean="0"/>
                        <a:t>cakes</a:t>
                      </a:r>
                      <a:r>
                        <a:rPr lang="cs-CZ" baseline="0" dirty="0" smtClean="0"/>
                        <a:t> has </a:t>
                      </a:r>
                      <a:r>
                        <a:rPr lang="cs-CZ" baseline="0" dirty="0" err="1" smtClean="0"/>
                        <a:t>she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making</a:t>
                      </a:r>
                      <a:r>
                        <a:rPr lang="cs-CZ" baseline="0" dirty="0" smtClean="0"/>
                        <a:t>/has </a:t>
                      </a:r>
                      <a:r>
                        <a:rPr lang="cs-CZ" baseline="0" dirty="0" err="1" smtClean="0"/>
                        <a:t>she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made</a:t>
                      </a:r>
                      <a:r>
                        <a:rPr lang="cs-CZ" baseline="0" dirty="0" smtClean="0"/>
                        <a:t>? – </a:t>
                      </a:r>
                      <a:r>
                        <a:rPr lang="cs-CZ" baseline="0" dirty="0" err="1" smtClean="0"/>
                        <a:t>Five</a:t>
                      </a:r>
                      <a:r>
                        <a:rPr lang="cs-CZ" baseline="0" dirty="0" smtClean="0"/>
                        <a:t>, I </a:t>
                      </a:r>
                      <a:r>
                        <a:rPr lang="cs-CZ" baseline="0" dirty="0" err="1" smtClean="0"/>
                        <a:t>think</a:t>
                      </a:r>
                      <a:r>
                        <a:rPr lang="cs-CZ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smtClean="0"/>
                        <a:t>I have had</a:t>
                      </a:r>
                      <a:r>
                        <a:rPr lang="cs-CZ" baseline="0" dirty="0" smtClean="0"/>
                        <a:t> / I have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having</a:t>
                      </a:r>
                      <a:r>
                        <a:rPr lang="cs-CZ" baseline="0" dirty="0" smtClean="0"/>
                        <a:t> my car for </a:t>
                      </a:r>
                      <a:r>
                        <a:rPr lang="cs-CZ" baseline="0" dirty="0" err="1" smtClean="0"/>
                        <a:t>two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years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only</a:t>
                      </a:r>
                      <a:r>
                        <a:rPr lang="cs-CZ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Přímá spojovací čára 5"/>
          <p:cNvCxnSpPr/>
          <p:nvPr/>
        </p:nvCxnSpPr>
        <p:spPr>
          <a:xfrm flipV="1">
            <a:off x="1115616" y="1628800"/>
            <a:ext cx="36004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Scratch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wrong</a:t>
            </a:r>
            <a:r>
              <a:rPr lang="cs-CZ" sz="3600" dirty="0" smtClean="0"/>
              <a:t> one </a:t>
            </a:r>
            <a:r>
              <a:rPr lang="cs-CZ" sz="3600" dirty="0" err="1" smtClean="0"/>
              <a:t>out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539552" y="1600200"/>
          <a:ext cx="8147248" cy="4709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147248"/>
              </a:tblGrid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looks</a:t>
                      </a:r>
                      <a:r>
                        <a:rPr lang="cs-CZ" dirty="0" smtClean="0"/>
                        <a:t>/has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looking</a:t>
                      </a:r>
                      <a:r>
                        <a:rPr lang="cs-CZ" dirty="0" smtClean="0"/>
                        <a:t>/is </a:t>
                      </a:r>
                      <a:r>
                        <a:rPr lang="cs-CZ" dirty="0" err="1" smtClean="0"/>
                        <a:t>looking</a:t>
                      </a:r>
                      <a:r>
                        <a:rPr lang="cs-CZ" dirty="0" smtClean="0"/>
                        <a:t> for a </a:t>
                      </a:r>
                      <a:r>
                        <a:rPr lang="cs-CZ" dirty="0" err="1" smtClean="0"/>
                        <a:t>job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since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January</a:t>
                      </a:r>
                      <a:r>
                        <a:rPr lang="cs-CZ" dirty="0" smtClean="0"/>
                        <a:t>.</a:t>
                      </a:r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r>
                        <a:rPr lang="cs-CZ" dirty="0" smtClean="0"/>
                        <a:t> live/have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living</a:t>
                      </a:r>
                      <a:r>
                        <a:rPr lang="cs-CZ" dirty="0" smtClean="0"/>
                        <a:t>/have </a:t>
                      </a:r>
                      <a:r>
                        <a:rPr lang="cs-CZ" dirty="0" err="1" smtClean="0"/>
                        <a:t>lived</a:t>
                      </a:r>
                      <a:r>
                        <a:rPr lang="cs-CZ" dirty="0" smtClean="0"/>
                        <a:t>/</a:t>
                      </a:r>
                      <a:r>
                        <a:rPr lang="cs-CZ" baseline="0" dirty="0" smtClean="0"/>
                        <a:t> are </a:t>
                      </a:r>
                      <a:r>
                        <a:rPr lang="cs-CZ" baseline="0" dirty="0" err="1" smtClean="0"/>
                        <a:t>living</a:t>
                      </a:r>
                      <a:r>
                        <a:rPr lang="cs-CZ" baseline="0" dirty="0" smtClean="0"/>
                        <a:t> in London for ten </a:t>
                      </a:r>
                      <a:r>
                        <a:rPr lang="cs-CZ" baseline="0" dirty="0" err="1" smtClean="0"/>
                        <a:t>years</a:t>
                      </a:r>
                      <a:r>
                        <a:rPr lang="cs-CZ" baseline="0" dirty="0" smtClean="0"/>
                        <a:t>!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long</a:t>
                      </a:r>
                      <a:r>
                        <a:rPr lang="cs-CZ" dirty="0" smtClean="0"/>
                        <a:t> do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have/have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had/</a:t>
                      </a:r>
                      <a:r>
                        <a:rPr lang="cs-CZ" baseline="0" dirty="0" smtClean="0"/>
                        <a:t>have </a:t>
                      </a:r>
                      <a:r>
                        <a:rPr lang="cs-CZ" baseline="0" dirty="0" err="1" smtClean="0"/>
                        <a:t>you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having </a:t>
                      </a:r>
                      <a:r>
                        <a:rPr lang="cs-CZ" baseline="0" dirty="0" smtClean="0"/>
                        <a:t>a </a:t>
                      </a:r>
                      <a:r>
                        <a:rPr lang="cs-CZ" baseline="0" dirty="0" err="1" smtClean="0"/>
                        <a:t>shower</a:t>
                      </a:r>
                      <a:r>
                        <a:rPr lang="cs-CZ" baseline="0" dirty="0" smtClean="0"/>
                        <a:t>???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dirty="0" smtClean="0"/>
                        <a:t> many </a:t>
                      </a:r>
                      <a:r>
                        <a:rPr lang="cs-CZ" dirty="0" err="1" smtClean="0"/>
                        <a:t>countries</a:t>
                      </a:r>
                      <a:r>
                        <a:rPr lang="cs-CZ" dirty="0" smtClean="0"/>
                        <a:t> do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visit/have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visited</a:t>
                      </a:r>
                      <a:r>
                        <a:rPr lang="cs-CZ" dirty="0" smtClean="0"/>
                        <a:t>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visiting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so</a:t>
                      </a:r>
                      <a:r>
                        <a:rPr lang="cs-CZ" dirty="0" smtClean="0"/>
                        <a:t> far?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smtClean="0"/>
                        <a:t>Are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booking</a:t>
                      </a:r>
                      <a:r>
                        <a:rPr lang="cs-CZ" dirty="0" smtClean="0"/>
                        <a:t>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booked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tickets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yet</a:t>
                      </a:r>
                      <a:r>
                        <a:rPr lang="cs-CZ" dirty="0" smtClean="0"/>
                        <a:t>?</a:t>
                      </a:r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aren</a:t>
                      </a:r>
                      <a:r>
                        <a:rPr lang="cs-CZ" dirty="0" smtClean="0"/>
                        <a:t>´t </a:t>
                      </a:r>
                      <a:r>
                        <a:rPr lang="cs-CZ" dirty="0" err="1" smtClean="0"/>
                        <a:t>seeing</a:t>
                      </a:r>
                      <a:r>
                        <a:rPr lang="cs-CZ" dirty="0" smtClean="0"/>
                        <a:t>/</a:t>
                      </a:r>
                      <a:r>
                        <a:rPr lang="cs-CZ" dirty="0" err="1" smtClean="0"/>
                        <a:t>haven</a:t>
                      </a:r>
                      <a:r>
                        <a:rPr lang="cs-CZ" dirty="0" smtClean="0"/>
                        <a:t>´t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seen</a:t>
                      </a:r>
                      <a:r>
                        <a:rPr lang="cs-CZ" baseline="0" dirty="0" smtClean="0"/>
                        <a:t>/</a:t>
                      </a:r>
                      <a:r>
                        <a:rPr lang="cs-CZ" baseline="0" dirty="0" err="1" smtClean="0"/>
                        <a:t>haven</a:t>
                      </a:r>
                      <a:r>
                        <a:rPr lang="cs-CZ" baseline="0" dirty="0" smtClean="0"/>
                        <a:t>´t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seeing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anything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similar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yet</a:t>
                      </a:r>
                      <a:r>
                        <a:rPr lang="cs-CZ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dirty="0" smtClean="0"/>
                        <a:t> many </a:t>
                      </a:r>
                      <a:r>
                        <a:rPr lang="cs-CZ" dirty="0" err="1" smtClean="0"/>
                        <a:t>times</a:t>
                      </a:r>
                      <a:r>
                        <a:rPr lang="cs-CZ" baseline="0" dirty="0" smtClean="0"/>
                        <a:t> have </a:t>
                      </a:r>
                      <a:r>
                        <a:rPr lang="cs-CZ" baseline="0" dirty="0" err="1" smtClean="0"/>
                        <a:t>yo</a:t>
                      </a:r>
                      <a:r>
                        <a:rPr lang="cs-CZ" dirty="0" err="1" smtClean="0"/>
                        <a:t>u</a:t>
                      </a:r>
                      <a:r>
                        <a:rPr lang="cs-CZ" dirty="0" smtClean="0"/>
                        <a:t> met/have </a:t>
                      </a:r>
                      <a:r>
                        <a:rPr lang="cs-CZ" dirty="0" err="1" smtClean="0"/>
                        <a:t>you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meeting </a:t>
                      </a:r>
                      <a:r>
                        <a:rPr lang="cs-CZ" dirty="0" err="1" smtClean="0"/>
                        <a:t>your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new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friend</a:t>
                      </a:r>
                      <a:r>
                        <a:rPr lang="cs-CZ" dirty="0" smtClean="0"/>
                        <a:t>?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smtClean="0"/>
                        <a:t>I </a:t>
                      </a:r>
                      <a:r>
                        <a:rPr lang="cs-CZ" dirty="0" err="1" smtClean="0"/>
                        <a:t>haven</a:t>
                      </a:r>
                      <a:r>
                        <a:rPr lang="cs-CZ" dirty="0" smtClean="0"/>
                        <a:t>´t </a:t>
                      </a:r>
                      <a:r>
                        <a:rPr lang="cs-CZ" dirty="0" err="1" smtClean="0"/>
                        <a:t>been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finishing</a:t>
                      </a:r>
                      <a:r>
                        <a:rPr lang="cs-CZ" dirty="0" smtClean="0"/>
                        <a:t>/</a:t>
                      </a:r>
                      <a:r>
                        <a:rPr lang="cs-CZ" dirty="0" err="1" smtClean="0"/>
                        <a:t>haven</a:t>
                      </a:r>
                      <a:r>
                        <a:rPr lang="cs-CZ" dirty="0" smtClean="0"/>
                        <a:t>´t </a:t>
                      </a:r>
                      <a:r>
                        <a:rPr lang="cs-CZ" dirty="0" err="1" smtClean="0"/>
                        <a:t>finished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thet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work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yet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wait</a:t>
                      </a:r>
                      <a:r>
                        <a:rPr lang="cs-CZ" dirty="0" smtClean="0"/>
                        <a:t> a moment, </a:t>
                      </a:r>
                      <a:r>
                        <a:rPr lang="cs-CZ" dirty="0" err="1" smtClean="0"/>
                        <a:t>please</a:t>
                      </a:r>
                      <a:r>
                        <a:rPr lang="cs-CZ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How</a:t>
                      </a:r>
                      <a:r>
                        <a:rPr lang="cs-CZ" baseline="0" dirty="0" smtClean="0"/>
                        <a:t> many </a:t>
                      </a:r>
                      <a:r>
                        <a:rPr lang="cs-CZ" baseline="0" dirty="0" err="1" smtClean="0"/>
                        <a:t>cakes</a:t>
                      </a:r>
                      <a:r>
                        <a:rPr lang="cs-CZ" baseline="0" dirty="0" smtClean="0"/>
                        <a:t> has </a:t>
                      </a:r>
                      <a:r>
                        <a:rPr lang="cs-CZ" baseline="0" dirty="0" err="1" smtClean="0"/>
                        <a:t>she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making</a:t>
                      </a:r>
                      <a:r>
                        <a:rPr lang="cs-CZ" baseline="0" dirty="0" smtClean="0"/>
                        <a:t>/has </a:t>
                      </a:r>
                      <a:r>
                        <a:rPr lang="cs-CZ" baseline="0" dirty="0" err="1" smtClean="0"/>
                        <a:t>she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made</a:t>
                      </a:r>
                      <a:r>
                        <a:rPr lang="cs-CZ" baseline="0" dirty="0" smtClean="0"/>
                        <a:t>? – </a:t>
                      </a:r>
                      <a:r>
                        <a:rPr lang="cs-CZ" baseline="0" dirty="0" err="1" smtClean="0"/>
                        <a:t>Five</a:t>
                      </a:r>
                      <a:r>
                        <a:rPr lang="cs-CZ" baseline="0" dirty="0" smtClean="0"/>
                        <a:t>, I </a:t>
                      </a:r>
                      <a:r>
                        <a:rPr lang="cs-CZ" baseline="0" dirty="0" err="1" smtClean="0"/>
                        <a:t>think</a:t>
                      </a:r>
                      <a:r>
                        <a:rPr lang="cs-CZ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  <a:tr h="470912">
                <a:tc>
                  <a:txBody>
                    <a:bodyPr/>
                    <a:lstStyle/>
                    <a:p>
                      <a:r>
                        <a:rPr lang="cs-CZ" dirty="0" smtClean="0"/>
                        <a:t>I have had</a:t>
                      </a:r>
                      <a:r>
                        <a:rPr lang="cs-CZ" baseline="0" dirty="0" smtClean="0"/>
                        <a:t> / I have </a:t>
                      </a:r>
                      <a:r>
                        <a:rPr lang="cs-CZ" baseline="0" dirty="0" err="1" smtClean="0"/>
                        <a:t>been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having</a:t>
                      </a:r>
                      <a:r>
                        <a:rPr lang="cs-CZ" baseline="0" dirty="0" smtClean="0"/>
                        <a:t> my car for </a:t>
                      </a:r>
                      <a:r>
                        <a:rPr lang="cs-CZ" baseline="0" dirty="0" err="1" smtClean="0"/>
                        <a:t>two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years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only</a:t>
                      </a:r>
                      <a:r>
                        <a:rPr lang="cs-CZ" baseline="0" dirty="0" smtClean="0"/>
                        <a:t>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Přímá spojovací čára 7"/>
          <p:cNvCxnSpPr/>
          <p:nvPr/>
        </p:nvCxnSpPr>
        <p:spPr>
          <a:xfrm flipV="1">
            <a:off x="1115616" y="1556792"/>
            <a:ext cx="432048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3347864" y="1628800"/>
            <a:ext cx="648072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1619672" y="2564904"/>
            <a:ext cx="1008112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2987824" y="2564904"/>
            <a:ext cx="648072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4211960" y="2060848"/>
            <a:ext cx="648072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1043608" y="2060848"/>
            <a:ext cx="432048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2771800" y="2996952"/>
            <a:ext cx="72008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5724128" y="2996952"/>
            <a:ext cx="720080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1187624" y="3501008"/>
            <a:ext cx="792088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V="1">
            <a:off x="1403648" y="3933056"/>
            <a:ext cx="648072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V="1">
            <a:off x="4211960" y="3933056"/>
            <a:ext cx="864096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3995936" y="4437112"/>
            <a:ext cx="720080" cy="4320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flipV="1">
            <a:off x="1619672" y="4941168"/>
            <a:ext cx="86409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V="1">
            <a:off x="2915816" y="5373216"/>
            <a:ext cx="720080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flipV="1">
            <a:off x="2339752" y="5877272"/>
            <a:ext cx="1008112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/>
              <a:t>Zdroje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a úlohy - autor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1139</Words>
  <Application>Microsoft Office PowerPoint</Application>
  <PresentationFormat>Předvádění na obrazovce (4:3)</PresentationFormat>
  <Paragraphs>136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Snímek 1</vt:lpstr>
      <vt:lpstr>Anotace</vt:lpstr>
      <vt:lpstr>Expressing the present</vt:lpstr>
      <vt:lpstr>Possibilities:</vt:lpstr>
      <vt:lpstr>Present simple: I)</vt:lpstr>
      <vt:lpstr>Usage:</vt:lpstr>
      <vt:lpstr>Questions and short answers </vt:lpstr>
      <vt:lpstr>WH- questions - examples</vt:lpstr>
      <vt:lpstr>Present continuous: II)</vt:lpstr>
      <vt:lpstr>Present perfect:   </vt:lpstr>
      <vt:lpstr>Questions </vt:lpstr>
      <vt:lpstr>Present simple/continuous?</vt:lpstr>
      <vt:lpstr>Present simple/continuous?</vt:lpstr>
      <vt:lpstr>Scratch the wrong one out</vt:lpstr>
      <vt:lpstr>Scratch the wrong one out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Expressing the present</dc:title>
  <dc:creator>Jana Neradová</dc:creator>
  <cp:lastModifiedBy>jenda</cp:lastModifiedBy>
  <cp:revision>58</cp:revision>
  <dcterms:created xsi:type="dcterms:W3CDTF">2013-07-18T09:43:58Z</dcterms:created>
  <dcterms:modified xsi:type="dcterms:W3CDTF">2013-07-23T13:35:14Z</dcterms:modified>
</cp:coreProperties>
</file>