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1" r:id="rId2"/>
    <p:sldId id="256" r:id="rId3"/>
    <p:sldId id="269" r:id="rId4"/>
    <p:sldId id="259" r:id="rId5"/>
    <p:sldId id="283" r:id="rId6"/>
    <p:sldId id="257" r:id="rId7"/>
    <p:sldId id="273" r:id="rId8"/>
    <p:sldId id="274" r:id="rId9"/>
    <p:sldId id="275" r:id="rId10"/>
    <p:sldId id="284" r:id="rId11"/>
    <p:sldId id="285" r:id="rId12"/>
    <p:sldId id="277" r:id="rId13"/>
    <p:sldId id="278" r:id="rId14"/>
    <p:sldId id="286" r:id="rId15"/>
    <p:sldId id="282" r:id="rId16"/>
    <p:sldId id="280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FC3119-4054-49E2-8702-D453C142CB7C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22CB442-0BC6-40C5-AA8A-2098FAC254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806F37-10BE-4ED5-94DD-7C8A3E9FB137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997DAC-10B9-479E-86DD-F38E3681BA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87686-F3AD-4FDA-A1C5-4C2F3B53ADD7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5C9665-5B97-400A-915A-7AAA8BC5EA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33851A-94D5-4B2C-9CD8-1D829B5B5D9E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C0D28-5789-4ECB-B0EE-7D5EB52FBB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27C6C6-B847-48F4-8077-6793E6032874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FEF51E-A649-4A82-9260-9CCF3F06E6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266AC3-392D-4368-B177-5CE9E2BA5697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F9B3B8-A725-41D6-B58E-FA029AECDE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78233-1001-471B-9E95-59B191C2F4EA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35432-067A-4B51-B0B4-AF7A6FB2DE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773D3D-0F52-4EBE-8BF1-B9E4598FC1E2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3B18F4-4C3F-4AF0-B6B5-A80EC75ABF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27004-8013-4E31-85E6-4D75081F565D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D67611-F464-4CE9-93B1-84FF4111AC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85B6B1-98C1-4E53-9FB0-72014B099BA4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D4504-91C8-4EA6-AC69-56D3A9FC8B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32FE76-F796-4CED-A46F-940ED06EA540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56BBFD-0DFD-4C4C-AF98-18B20C6D4F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E3189D70-A547-42C6-BFB0-81204A21B78D}" type="datetimeFigureOut">
              <a:rPr lang="cs-CZ"/>
              <a:pPr>
                <a:defRPr/>
              </a:pPr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EAF72122-D2D7-4FDE-9872-678569CC9A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74" r:id="rId8"/>
    <p:sldLayoutId id="2147483675" r:id="rId9"/>
    <p:sldLayoutId id="2147483666" r:id="rId10"/>
    <p:sldLayoutId id="2147483665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0/0d/Europe_location_VAT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040&amp;bih=626&amp;q=Vatik%C3%A1n&amp;gbv=2&amp;oq=Vatik%C3%A1n&amp;aq=f&amp;aqi=g7&amp;aql=&amp;gs_sm=e&amp;gs_upl=1826l3751l0l4205l7l7l0l2l2l0l434l1300l0.1.3.0.1l5l0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_location_VAT.pn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Citta_del_Vaticano.sv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1800" dirty="0" smtClean="0"/>
              <a:t>Základní škola a Mateřská škola Valašské Meziříčí, </a:t>
            </a:r>
            <a:r>
              <a:rPr lang="cs-CZ" sz="1800" dirty="0" err="1" smtClean="0"/>
              <a:t>Poličná</a:t>
            </a:r>
            <a:r>
              <a:rPr lang="cs-CZ" sz="1800" dirty="0" smtClean="0"/>
              <a:t> 276, okres Vsetín, příspěvková organizace</a:t>
            </a:r>
          </a:p>
          <a:p>
            <a:pPr>
              <a:lnSpc>
                <a:spcPct val="80000"/>
              </a:lnSpc>
            </a:pPr>
            <a:r>
              <a:rPr lang="cs-CZ" sz="1800" dirty="0" smtClean="0"/>
              <a:t> projekt č. CZ.1.07/1.4.00/21.1504</a:t>
            </a:r>
          </a:p>
          <a:p>
            <a:pPr>
              <a:lnSpc>
                <a:spcPct val="80000"/>
              </a:lnSpc>
            </a:pPr>
            <a:r>
              <a:rPr lang="cs-CZ" sz="1800" dirty="0" smtClean="0"/>
              <a:t>Č. </a:t>
            </a:r>
            <a:r>
              <a:rPr lang="cs-CZ" sz="1800" dirty="0" err="1" smtClean="0"/>
              <a:t>DUMu</a:t>
            </a:r>
            <a:r>
              <a:rPr lang="cs-CZ" sz="1800" dirty="0" smtClean="0"/>
              <a:t>: VY_52_INOVACE_346</a:t>
            </a:r>
          </a:p>
          <a:p>
            <a:pPr>
              <a:lnSpc>
                <a:spcPct val="80000"/>
              </a:lnSpc>
            </a:pPr>
            <a:r>
              <a:rPr lang="cs-CZ" sz="1800" dirty="0" err="1" smtClean="0"/>
              <a:t>Tématický</a:t>
            </a:r>
            <a:r>
              <a:rPr lang="cs-CZ" sz="1800" smtClean="0"/>
              <a:t> celek: Evropské státy  II.</a:t>
            </a:r>
            <a:endParaRPr lang="cs-CZ" sz="1800" smtClean="0"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cs-CZ" sz="1800" dirty="0" smtClean="0"/>
              <a:t>Autor: Pavla Žilinská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1800" dirty="0" smtClean="0"/>
          </a:p>
        </p:txBody>
      </p:sp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smtClean="0"/>
              <a:t>Vatikán</a:t>
            </a:r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47738" y="5084763"/>
            <a:ext cx="7056437" cy="163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Anotace: </a:t>
            </a: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+mn-lt"/>
              </a:rPr>
              <a:t>Materiál je určen k využití pro práci s interaktivní tabulí.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+mn-lt"/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+mn-lt"/>
              </a:rPr>
              <a:t>Materiál může být využit jako zápis do sešitu</a:t>
            </a:r>
            <a:r>
              <a:rPr lang="cs-CZ" sz="1600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Calibri" pitchFamily="34" charset="0"/>
              </a:rPr>
              <a:t> 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539750" y="908050"/>
            <a:ext cx="8229600" cy="1143000"/>
          </a:xfrm>
        </p:spPr>
        <p:txBody>
          <a:bodyPr/>
          <a:lstStyle/>
          <a:p>
            <a:r>
              <a:rPr lang="cs-CZ" sz="9600" smtClean="0"/>
              <a:t>VATIKÁN</a:t>
            </a:r>
          </a:p>
        </p:txBody>
      </p:sp>
      <p:pic>
        <p:nvPicPr>
          <p:cNvPr id="14338" name="Picture 3" descr="C:\Users\123P\AppData\Local\Microsoft\Windows\Temporary Internet Files\Content.IE5\DE4CGPLA\MC9001292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2295525"/>
            <a:ext cx="4356100" cy="373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Soubor:Europe countries map c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404813"/>
            <a:ext cx="7488237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Soubor:Europe location VAT.p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404813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Soubor:Citta del Vaticano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620713"/>
            <a:ext cx="741997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Základní informace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Hlavní </a:t>
            </a:r>
            <a:r>
              <a:rPr lang="cs-CZ" dirty="0" smtClean="0"/>
              <a:t>město - </a:t>
            </a:r>
            <a:r>
              <a:rPr lang="cs-CZ" dirty="0" err="1" smtClean="0"/>
              <a:t>Citta</a:t>
            </a:r>
            <a:r>
              <a:rPr lang="cs-CZ" dirty="0" smtClean="0"/>
              <a:t> </a:t>
            </a:r>
            <a:r>
              <a:rPr lang="cs-CZ" dirty="0" err="1" smtClean="0"/>
              <a:t>Del</a:t>
            </a:r>
            <a:r>
              <a:rPr lang="cs-CZ" dirty="0" smtClean="0"/>
              <a:t> </a:t>
            </a:r>
            <a:r>
              <a:rPr lang="cs-CZ" dirty="0" err="1" smtClean="0"/>
              <a:t>Vaticano</a:t>
            </a:r>
            <a:endParaRPr lang="cs-CZ" dirty="0" smtClean="0"/>
          </a:p>
          <a:p>
            <a:r>
              <a:rPr lang="cs-CZ" dirty="0" smtClean="0"/>
              <a:t>Počet </a:t>
            </a:r>
            <a:r>
              <a:rPr lang="cs-CZ" dirty="0" smtClean="0"/>
              <a:t>obyvatel -</a:t>
            </a:r>
            <a:r>
              <a:rPr lang="cs-CZ" dirty="0" smtClean="0"/>
              <a:t>930</a:t>
            </a:r>
          </a:p>
          <a:p>
            <a:r>
              <a:rPr lang="cs-CZ" dirty="0" smtClean="0"/>
              <a:t>Státní </a:t>
            </a:r>
            <a:r>
              <a:rPr lang="cs-CZ" dirty="0" smtClean="0"/>
              <a:t>zřízení - </a:t>
            </a:r>
            <a:r>
              <a:rPr lang="cs-CZ" dirty="0" smtClean="0"/>
              <a:t>teokratická absolutní monarchie v čele s papežem</a:t>
            </a:r>
          </a:p>
          <a:p>
            <a:r>
              <a:rPr lang="cs-CZ" dirty="0" smtClean="0"/>
              <a:t>Jazyk - </a:t>
            </a:r>
            <a:r>
              <a:rPr lang="cs-CZ" dirty="0" smtClean="0"/>
              <a:t>latina</a:t>
            </a:r>
            <a:r>
              <a:rPr lang="cs-CZ" dirty="0" smtClean="0"/>
              <a:t>, italština</a:t>
            </a:r>
            <a:endParaRPr lang="cs-CZ" dirty="0" smtClean="0"/>
          </a:p>
          <a:p>
            <a:r>
              <a:rPr lang="cs-CZ" dirty="0" smtClean="0"/>
              <a:t>Měna - euro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Obdélník 2"/>
          <p:cNvSpPr>
            <a:spLocks noChangeArrowheads="1"/>
          </p:cNvSpPr>
          <p:nvPr/>
        </p:nvSpPr>
        <p:spPr bwMode="auto">
          <a:xfrm>
            <a:off x="611188" y="476250"/>
            <a:ext cx="7416800" cy="501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4000" b="1">
                <a:latin typeface="Perpetua" pitchFamily="18" charset="0"/>
              </a:rPr>
              <a:t>Vatikán</a:t>
            </a:r>
            <a:r>
              <a:rPr lang="cs-CZ" sz="4000">
                <a:latin typeface="Perpetua" pitchFamily="18" charset="0"/>
              </a:rPr>
              <a:t> (oficiálně </a:t>
            </a:r>
            <a:r>
              <a:rPr lang="cs-CZ" sz="4000" b="1">
                <a:latin typeface="Perpetua" pitchFamily="18" charset="0"/>
              </a:rPr>
              <a:t>Městský stát Vatikán</a:t>
            </a:r>
            <a:r>
              <a:rPr lang="cs-CZ" sz="4000">
                <a:latin typeface="Perpetua" pitchFamily="18" charset="0"/>
              </a:rPr>
              <a:t>) je vnitrozemský suverénní městský stát, jehož území se skládá ze zděných uzavřených prostor uvnitř města Řím, hlavního města Itálie. </a:t>
            </a:r>
          </a:p>
          <a:p>
            <a:pPr>
              <a:buFont typeface="Arial" charset="0"/>
              <a:buChar char="•"/>
            </a:pPr>
            <a:r>
              <a:rPr lang="cs-CZ" sz="4000">
                <a:latin typeface="Perpetua" pitchFamily="18" charset="0"/>
              </a:rPr>
              <a:t>Zaujímá rozlohu přibližně 44 hektarů.</a:t>
            </a:r>
            <a:endParaRPr lang="cs-CZ">
              <a:latin typeface="Perpetua" pitchFamily="18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Obdélník 1"/>
          <p:cNvSpPr>
            <a:spLocks noChangeArrowheads="1"/>
          </p:cNvSpPr>
          <p:nvPr/>
        </p:nvSpPr>
        <p:spPr bwMode="auto">
          <a:xfrm>
            <a:off x="468313" y="549275"/>
            <a:ext cx="8280400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Perpetua" pitchFamily="18" charset="0"/>
              </a:rPr>
              <a:t>Vlastní území Vatikánu zahrnuje:</a:t>
            </a:r>
          </a:p>
          <a:p>
            <a:pPr>
              <a:buFont typeface="Arial" charset="0"/>
              <a:buChar char="•"/>
            </a:pPr>
            <a:r>
              <a:rPr lang="cs-CZ" sz="3600">
                <a:latin typeface="Perpetua" pitchFamily="18" charset="0"/>
              </a:rPr>
              <a:t> baziliku sv. Petra</a:t>
            </a:r>
          </a:p>
          <a:p>
            <a:pPr>
              <a:buFont typeface="Arial" charset="0"/>
              <a:buChar char="•"/>
            </a:pPr>
            <a:r>
              <a:rPr lang="cs-CZ" sz="3600">
                <a:latin typeface="Perpetua" pitchFamily="18" charset="0"/>
              </a:rPr>
              <a:t> Svatopetrské náměstí s Apoštolským palácem, přiléhajícími budovami a Vatikánskými zahradami</a:t>
            </a:r>
          </a:p>
          <a:p>
            <a:pPr>
              <a:buFont typeface="Arial" charset="0"/>
              <a:buChar char="•"/>
            </a:pPr>
            <a:r>
              <a:rPr lang="cs-CZ" sz="3600">
                <a:latin typeface="Perpetua" pitchFamily="18" charset="0"/>
              </a:rPr>
              <a:t>papežská bazilika sv. Jana v Lateránu</a:t>
            </a:r>
          </a:p>
          <a:p>
            <a:pPr>
              <a:buFont typeface="Arial" charset="0"/>
              <a:buChar char="•"/>
            </a:pPr>
            <a:r>
              <a:rPr lang="cs-CZ" sz="3600">
                <a:latin typeface="Perpetua" pitchFamily="18" charset="0"/>
              </a:rPr>
              <a:t>papežská bazilika sv. Pavla za hradbami</a:t>
            </a:r>
          </a:p>
          <a:p>
            <a:pPr>
              <a:buFont typeface="Arial" charset="0"/>
              <a:buChar char="•"/>
            </a:pPr>
            <a:r>
              <a:rPr lang="cs-CZ" sz="3600">
                <a:latin typeface="Perpetua" pitchFamily="18" charset="0"/>
              </a:rPr>
              <a:t>bazilika Panny Marie Větší </a:t>
            </a:r>
          </a:p>
          <a:p>
            <a:pPr>
              <a:buFont typeface="Arial" charset="0"/>
              <a:buChar char="•"/>
            </a:pPr>
            <a:r>
              <a:rPr lang="cs-CZ" sz="3600">
                <a:latin typeface="Perpetua" pitchFamily="18" charset="0"/>
              </a:rPr>
              <a:t> papežské letní sídlo v Castel Gandolfo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Obdélník 2"/>
          <p:cNvSpPr>
            <a:spLocks noChangeArrowheads="1"/>
          </p:cNvSpPr>
          <p:nvPr/>
        </p:nvSpPr>
        <p:spPr bwMode="auto">
          <a:xfrm>
            <a:off x="3995738" y="6003925"/>
            <a:ext cx="3600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 sz="3200">
                <a:latin typeface="Perpetua" pitchFamily="18" charset="0"/>
              </a:rPr>
              <a:t>Bazilika sv. Petra</a:t>
            </a:r>
          </a:p>
        </p:txBody>
      </p:sp>
      <p:pic>
        <p:nvPicPr>
          <p:cNvPr id="21506" name="Picture 3" descr="C:\Users\123P\AppData\Local\Microsoft\Windows\Temporary Internet Files\Content.IE5\DE4CGPLA\MP90040380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1950" y="304800"/>
            <a:ext cx="8550275" cy="569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C:\Users\123P\AppData\Local\Microsoft\Windows\Temporary Internet Files\Content.IE5\K0O7W0UI\MP90042552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614363"/>
            <a:ext cx="8742363" cy="569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0" name="Obdélník 1"/>
          <p:cNvSpPr>
            <a:spLocks noChangeArrowheads="1"/>
          </p:cNvSpPr>
          <p:nvPr/>
        </p:nvSpPr>
        <p:spPr bwMode="auto">
          <a:xfrm>
            <a:off x="5219700" y="6124575"/>
            <a:ext cx="2554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pl-PL" sz="2800">
                <a:latin typeface="Perpetua" pitchFamily="18" charset="0"/>
              </a:rPr>
              <a:t>Bazilika sv. Petra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 descr="C:\Users\123P\AppData\Local\Microsoft\Windows\Temporary Internet Files\Content.IE5\S7687CZ2\MP90042550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536575"/>
            <a:ext cx="8785225" cy="578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Obdélník 2"/>
          <p:cNvSpPr>
            <a:spLocks noChangeArrowheads="1"/>
          </p:cNvSpPr>
          <p:nvPr/>
        </p:nvSpPr>
        <p:spPr bwMode="auto">
          <a:xfrm>
            <a:off x="1403350" y="0"/>
            <a:ext cx="63944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Perpetua" pitchFamily="18" charset="0"/>
              </a:rPr>
              <a:t>  Svatopetrské náměstí z baziliky sv. Petra</a:t>
            </a:r>
          </a:p>
        </p:txBody>
      </p:sp>
      <p:pic>
        <p:nvPicPr>
          <p:cNvPr id="24578" name="Picture 2" descr="C:\Users\123P\AppData\Local\Microsoft\Windows\Temporary Internet Files\Content.IE5\S7687CZ2\MP90042531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350" y="692150"/>
            <a:ext cx="8936038" cy="5954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Obdélník 2"/>
          <p:cNvSpPr>
            <a:spLocks noChangeArrowheads="1"/>
          </p:cNvSpPr>
          <p:nvPr/>
        </p:nvSpPr>
        <p:spPr bwMode="auto">
          <a:xfrm>
            <a:off x="585788" y="2997200"/>
            <a:ext cx="8353425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3200" b="1">
              <a:latin typeface="Perpetua" pitchFamily="18" charset="0"/>
            </a:endParaRPr>
          </a:p>
          <a:p>
            <a:pPr algn="ctr"/>
            <a:endParaRPr lang="cs-CZ" sz="3200" b="1">
              <a:latin typeface="Perpetua" pitchFamily="18" charset="0"/>
            </a:endParaRPr>
          </a:p>
          <a:p>
            <a:pPr algn="ctr"/>
            <a:endParaRPr lang="cs-CZ" sz="3200" b="1">
              <a:latin typeface="Perpetua" pitchFamily="18" charset="0"/>
            </a:endParaRPr>
          </a:p>
          <a:p>
            <a:pPr algn="ctr"/>
            <a:r>
              <a:rPr lang="cs-CZ" sz="3200" b="1">
                <a:latin typeface="Perpetua" pitchFamily="18" charset="0"/>
              </a:rPr>
              <a:t>Apoštolský palác</a:t>
            </a:r>
            <a:r>
              <a:rPr lang="cs-CZ" sz="3200">
                <a:latin typeface="Perpetua" pitchFamily="18" charset="0"/>
              </a:rPr>
              <a:t>, také zvaný </a:t>
            </a:r>
            <a:r>
              <a:rPr lang="cs-CZ" sz="3200" b="1">
                <a:latin typeface="Perpetua" pitchFamily="18" charset="0"/>
              </a:rPr>
              <a:t>Papežský palác</a:t>
            </a:r>
            <a:r>
              <a:rPr lang="cs-CZ" sz="3200">
                <a:latin typeface="Perpetua" pitchFamily="18" charset="0"/>
              </a:rPr>
              <a:t> nebo </a:t>
            </a:r>
            <a:r>
              <a:rPr lang="cs-CZ" sz="3200" b="1">
                <a:latin typeface="Perpetua" pitchFamily="18" charset="0"/>
              </a:rPr>
              <a:t>Vatikánský palác</a:t>
            </a:r>
            <a:r>
              <a:rPr lang="cs-CZ" sz="3200">
                <a:latin typeface="Perpetua" pitchFamily="18" charset="0"/>
              </a:rPr>
              <a:t>, je oficiální </a:t>
            </a:r>
          </a:p>
          <a:p>
            <a:pPr algn="ctr"/>
            <a:r>
              <a:rPr lang="cs-CZ" sz="3200">
                <a:latin typeface="Perpetua" pitchFamily="18" charset="0"/>
              </a:rPr>
              <a:t>rezidencí papeže ve Vatikánu.</a:t>
            </a:r>
          </a:p>
        </p:txBody>
      </p:sp>
      <p:pic>
        <p:nvPicPr>
          <p:cNvPr id="25602" name="Picture 3" descr="C:\Users\123P\AppData\Local\Microsoft\Windows\Temporary Internet Files\Content.IE5\DE4CGPLA\MP90040139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3863" y="1412875"/>
            <a:ext cx="3900487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3" name="Picture 5" descr="C:\Users\123P\AppData\Local\Microsoft\Windows\Temporary Internet Files\Content.IE5\AM1I8PN9\MC90041529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62500" y="1412875"/>
            <a:ext cx="3905250" cy="2751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>
          <a:xfrm>
            <a:off x="468313" y="981075"/>
            <a:ext cx="8229600" cy="1143000"/>
          </a:xfrm>
        </p:spPr>
        <p:txBody>
          <a:bodyPr/>
          <a:lstStyle/>
          <a:p>
            <a:r>
              <a:rPr lang="cs-CZ" smtClean="0"/>
              <a:t>Další fotografie Vatikánu</a:t>
            </a:r>
          </a:p>
        </p:txBody>
      </p:sp>
      <p:sp>
        <p:nvSpPr>
          <p:cNvPr id="2662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750" y="2565400"/>
            <a:ext cx="8229600" cy="4525963"/>
          </a:xfrm>
        </p:spPr>
        <p:txBody>
          <a:bodyPr/>
          <a:lstStyle/>
          <a:p>
            <a:r>
              <a:rPr lang="cs-CZ" smtClean="0">
                <a:hlinkClick r:id="rId2"/>
              </a:rPr>
              <a:t>http://www.google.cz/search?tbm=isch&amp;hl=cs&amp;source=hp&amp;biw=1040&amp;bih=626&amp;q=Vatik%C3%A1n&amp;gbv=2&amp;oq=Vatik%C3%A1n&amp;aq=f&amp;aqi=g7&amp;aql=&amp;gs_sm=e&amp;gs_upl=1826l3751l0l4205l7l7l0l2l2l0l434l1300l0.1.3.0.1l5l0</a:t>
            </a:r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SAN, </a:t>
            </a:r>
            <a:r>
              <a:rPr lang="cs-CZ" dirty="0" err="1" smtClean="0"/>
              <a:t>Jose:Europe</a:t>
            </a:r>
            <a:r>
              <a:rPr lang="cs-CZ" dirty="0" smtClean="0"/>
              <a:t> </a:t>
            </a:r>
            <a:r>
              <a:rPr lang="cs-CZ" dirty="0" err="1" smtClean="0"/>
              <a:t>countries</a:t>
            </a:r>
            <a:r>
              <a:rPr lang="cs-CZ" dirty="0" smtClean="0"/>
              <a:t> map cs.png </a:t>
            </a:r>
            <a:r>
              <a:rPr lang="cs-CZ" b="1" dirty="0" smtClean="0"/>
              <a:t>[online]. 30.7.2011 09:21:54 [cit. 2011-07-30]. Dostupný z WWW: &lt; </a:t>
            </a:r>
            <a:r>
              <a:rPr lang="cs-CZ" dirty="0" smtClean="0">
                <a:hlinkClick r:id="rId2"/>
              </a:rPr>
              <a:t>http://cs.wikipedia.org/wiki/</a:t>
            </a:r>
            <a:r>
              <a:rPr lang="cs-CZ" dirty="0" err="1" smtClean="0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err="1" smtClean="0"/>
              <a:t>LIUZZO,David:Europe</a:t>
            </a:r>
            <a:r>
              <a:rPr lang="cs-CZ" dirty="0" smtClean="0"/>
              <a:t> </a:t>
            </a:r>
            <a:r>
              <a:rPr lang="cs-CZ" dirty="0" err="1"/>
              <a:t>location</a:t>
            </a:r>
            <a:r>
              <a:rPr lang="cs-CZ" dirty="0"/>
              <a:t> </a:t>
            </a:r>
            <a:r>
              <a:rPr lang="cs-CZ" dirty="0" smtClean="0"/>
              <a:t>VAT.png</a:t>
            </a:r>
            <a:r>
              <a:rPr lang="cs-CZ" b="1" dirty="0"/>
              <a:t> [online]. 30.7.2011 </a:t>
            </a:r>
            <a:r>
              <a:rPr lang="cs-CZ" b="1" dirty="0" smtClean="0"/>
              <a:t>11:21:06 </a:t>
            </a:r>
            <a:r>
              <a:rPr lang="cs-CZ" b="1" dirty="0"/>
              <a:t>[cit. 2011-07-30]. Dostupný z WWW: &lt;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Soubor:Europe_location_VAT.png</a:t>
            </a:r>
            <a:r>
              <a:rPr lang="cs-CZ" dirty="0" smtClean="0"/>
              <a:t>&gt;.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PIRANEO </a:t>
            </a:r>
            <a:r>
              <a:rPr lang="cs-CZ" dirty="0"/>
              <a:t>G</a:t>
            </a:r>
            <a:r>
              <a:rPr lang="cs-CZ" dirty="0" smtClean="0"/>
              <a:t>.,</a:t>
            </a:r>
            <a:r>
              <a:rPr lang="cs-CZ" dirty="0"/>
              <a:t> </a:t>
            </a:r>
            <a:r>
              <a:rPr lang="cs-CZ" dirty="0" smtClean="0"/>
              <a:t>Francesco:</a:t>
            </a:r>
            <a:r>
              <a:rPr lang="cs-CZ" dirty="0"/>
              <a:t> </a:t>
            </a:r>
            <a:r>
              <a:rPr lang="cs-CZ" dirty="0" err="1"/>
              <a:t>Citta</a:t>
            </a:r>
            <a:r>
              <a:rPr lang="cs-CZ" dirty="0"/>
              <a:t> </a:t>
            </a:r>
            <a:r>
              <a:rPr lang="cs-CZ" dirty="0" err="1"/>
              <a:t>del</a:t>
            </a:r>
            <a:r>
              <a:rPr lang="cs-CZ" dirty="0"/>
              <a:t> </a:t>
            </a:r>
            <a:r>
              <a:rPr lang="cs-CZ" dirty="0" err="1" smtClean="0"/>
              <a:t>Vaticano.svg</a:t>
            </a:r>
            <a:r>
              <a:rPr lang="cs-CZ" b="1" dirty="0"/>
              <a:t> [online]. 30.7.2011 </a:t>
            </a:r>
            <a:r>
              <a:rPr lang="cs-CZ" b="1" dirty="0" smtClean="0"/>
              <a:t>13:54:06 </a:t>
            </a:r>
            <a:r>
              <a:rPr lang="cs-CZ" b="1" dirty="0"/>
              <a:t>[cit. 2011-07-30]. Dostupný z WWW: </a:t>
            </a:r>
            <a:r>
              <a:rPr lang="cs-CZ" b="1" dirty="0" smtClean="0"/>
              <a:t>&lt;</a:t>
            </a:r>
            <a:r>
              <a:rPr lang="cs-CZ" dirty="0">
                <a:hlinkClick r:id="rId4"/>
              </a:rPr>
              <a:t> http://</a:t>
            </a:r>
            <a:r>
              <a:rPr lang="cs-CZ" dirty="0" smtClean="0">
                <a:hlinkClick r:id="rId4"/>
              </a:rPr>
              <a:t>cs.wikipedia.org/wiki/</a:t>
            </a:r>
            <a:r>
              <a:rPr lang="cs-CZ" dirty="0" err="1" smtClean="0">
                <a:hlinkClick r:id="rId4"/>
              </a:rPr>
              <a:t>Soubor:Citta_del_Vaticano.svg</a:t>
            </a:r>
            <a:r>
              <a:rPr lang="cs-CZ" dirty="0" smtClean="0"/>
              <a:t>&gt;.</a:t>
            </a:r>
            <a:r>
              <a:rPr lang="cs-CZ" b="1" dirty="0" smtClean="0"/>
              <a:t> </a:t>
            </a:r>
            <a:endParaRPr lang="cs-CZ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2867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http://office.microsoft.com</a:t>
            </a:r>
          </a:p>
          <a:p>
            <a:r>
              <a:rPr lang="cs-CZ" dirty="0" smtClean="0">
                <a:hlinkClick r:id="rId2"/>
              </a:rPr>
              <a:t>http://cs.tixik.com/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http://www.google.cz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http://cs.wikipedia.org/wiki/Hlavn%C3%AD_strana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http://www.zemepis.com/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http://referaty.cz/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64</TotalTime>
  <Words>286</Words>
  <Application>Microsoft Office PowerPoint</Application>
  <PresentationFormat>Předvádění na obrazovce (4:3)</PresentationFormat>
  <Paragraphs>50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Jmění</vt:lpstr>
      <vt:lpstr>Vatikán</vt:lpstr>
      <vt:lpstr>VATIKÁN</vt:lpstr>
      <vt:lpstr>Prezentace aplikace PowerPoint</vt:lpstr>
      <vt:lpstr>Prezentace aplikace PowerPoint</vt:lpstr>
      <vt:lpstr>Prezentace aplikace PowerPoint</vt:lpstr>
      <vt:lpstr>Základní informace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Další fotografie Vatikánu</vt:lpstr>
      <vt:lpstr>Citace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POLSKO</dc:title>
  <dc:creator>123P</dc:creator>
  <cp:lastModifiedBy>Martin Králík</cp:lastModifiedBy>
  <cp:revision>15</cp:revision>
  <dcterms:modified xsi:type="dcterms:W3CDTF">2012-03-16T07:25:45Z</dcterms:modified>
</cp:coreProperties>
</file>