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739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403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92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48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983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950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89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16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04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43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767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5B58C-6E37-4A7C-981D-A8B09E1E784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69F45-F90A-47A6-87BF-154BD7ECA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644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15616" y="472514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VY_32_INOVACE_XVII_2_13_Rytmická cvičení 2. část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</a:t>
            </a:r>
            <a:r>
              <a:rPr lang="cs-CZ" dirty="0" smtClean="0"/>
              <a:t>2  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13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98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260648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Procvičování rytmu pomocí rytmických cvičení.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vytleská </a:t>
            </a:r>
            <a:r>
              <a:rPr lang="cs-CZ" sz="2000" dirty="0" smtClean="0"/>
              <a:t>rytmus dle zápisu. </a:t>
            </a:r>
            <a:r>
              <a:rPr lang="cs-CZ" sz="2000" dirty="0" smtClean="0"/>
              <a:t>Dodržuje </a:t>
            </a:r>
            <a:r>
              <a:rPr lang="cs-CZ" sz="2000" dirty="0" smtClean="0"/>
              <a:t>délky hodnot </a:t>
            </a:r>
            <a:r>
              <a:rPr lang="cs-CZ" sz="2000" dirty="0" smtClean="0"/>
              <a:t>    </a:t>
            </a:r>
            <a:r>
              <a:rPr lang="cs-CZ" sz="2000" dirty="0" smtClean="0"/>
              <a:t>a pomlk.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rytmus, rytmické cvičení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</a:t>
            </a:r>
            <a:r>
              <a:rPr lang="cs-CZ" sz="2000" dirty="0" smtClean="0"/>
              <a:t>40 </a:t>
            </a:r>
            <a:r>
              <a:rPr lang="cs-CZ" sz="2000" dirty="0" smtClean="0"/>
              <a:t>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</a:t>
            </a:r>
          </a:p>
          <a:p>
            <a:pPr algn="l"/>
            <a:r>
              <a:rPr lang="cs-CZ" sz="2000" dirty="0"/>
              <a:t>Žáci vytleskávají rytmus, zároveň nahlas počítají ve čtyřčtvrtečním taktu. Dodržují délku hodnot a pomlk. Cvičení mohou provádět jednotlivci či skupiny, v případě potřeby dopomáhá učitel. Rytmická cvičení je vhodné několikrát zopakovat. Lze je také rozdělit do několika kratších časových úseků (do několika hodin hudební výchovy).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6079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354" r="9851" b="28229"/>
          <a:stretch/>
        </p:blipFill>
        <p:spPr bwMode="auto">
          <a:xfrm>
            <a:off x="35655" y="1988840"/>
            <a:ext cx="9082984" cy="137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1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71" r="9851"/>
          <a:stretch/>
        </p:blipFill>
        <p:spPr bwMode="auto">
          <a:xfrm>
            <a:off x="61016" y="3693263"/>
            <a:ext cx="9082984" cy="132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105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35" b="34457"/>
          <a:stretch/>
        </p:blipFill>
        <p:spPr bwMode="auto">
          <a:xfrm>
            <a:off x="99706" y="2257425"/>
            <a:ext cx="9044294" cy="2749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49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53" b="56699"/>
          <a:stretch/>
        </p:blipFill>
        <p:spPr bwMode="auto">
          <a:xfrm>
            <a:off x="117602" y="1772816"/>
            <a:ext cx="8924798" cy="1148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13" b="68737"/>
          <a:stretch/>
        </p:blipFill>
        <p:spPr bwMode="auto">
          <a:xfrm>
            <a:off x="117602" y="4869160"/>
            <a:ext cx="9026398" cy="127195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8653"/>
          <a:stretch/>
        </p:blipFill>
        <p:spPr bwMode="auto">
          <a:xfrm>
            <a:off x="117602" y="3356992"/>
            <a:ext cx="8924798" cy="13260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689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76" r="7802"/>
          <a:stretch/>
        </p:blipFill>
        <p:spPr bwMode="auto">
          <a:xfrm>
            <a:off x="136128" y="2132856"/>
            <a:ext cx="9007872" cy="27269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939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 smtClean="0"/>
              <a:t>Vlastní tvorba autorky v programu Capella.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93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1259</TotalTime>
  <Words>68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7</cp:revision>
  <dcterms:created xsi:type="dcterms:W3CDTF">2013-03-30T21:19:09Z</dcterms:created>
  <dcterms:modified xsi:type="dcterms:W3CDTF">2013-07-26T09:34:24Z</dcterms:modified>
</cp:coreProperties>
</file>