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71" r:id="rId2"/>
    <p:sldId id="272" r:id="rId3"/>
    <p:sldId id="256" r:id="rId4"/>
    <p:sldId id="257" r:id="rId5"/>
    <p:sldId id="259" r:id="rId6"/>
    <p:sldId id="268" r:id="rId7"/>
    <p:sldId id="260" r:id="rId8"/>
    <p:sldId id="262" r:id="rId9"/>
    <p:sldId id="263" r:id="rId10"/>
    <p:sldId id="264" r:id="rId11"/>
    <p:sldId id="265" r:id="rId12"/>
    <p:sldId id="266" r:id="rId13"/>
    <p:sldId id="269" r:id="rId14"/>
    <p:sldId id="267" r:id="rId15"/>
    <p:sldId id="270" r:id="rId16"/>
    <p:sldId id="27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A3B133-157D-42A9-9DD5-B92FD01307A6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E63551-1D3F-4B84-9820-9AEB36ABFCD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C41D0-C17F-483E-B601-89F7C50D1637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D2158-29D5-49EE-89FB-8A900D0B27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C41D0-C17F-483E-B601-89F7C50D1637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D2158-29D5-49EE-89FB-8A900D0B27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C41D0-C17F-483E-B601-89F7C50D1637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D2158-29D5-49EE-89FB-8A900D0B27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C41D0-C17F-483E-B601-89F7C50D1637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D2158-29D5-49EE-89FB-8A900D0B27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C41D0-C17F-483E-B601-89F7C50D1637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D2158-29D5-49EE-89FB-8A900D0B27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C41D0-C17F-483E-B601-89F7C50D1637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D2158-29D5-49EE-89FB-8A900D0B27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C41D0-C17F-483E-B601-89F7C50D1637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D2158-29D5-49EE-89FB-8A900D0B27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C41D0-C17F-483E-B601-89F7C50D1637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D2158-29D5-49EE-89FB-8A900D0B27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C41D0-C17F-483E-B601-89F7C50D1637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D2158-29D5-49EE-89FB-8A900D0B27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C41D0-C17F-483E-B601-89F7C50D1637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D2158-29D5-49EE-89FB-8A900D0B27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C41D0-C17F-483E-B601-89F7C50D1637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D2158-29D5-49EE-89FB-8A900D0B27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8C41D0-C17F-483E-B601-89F7C50D1637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ED2158-29D5-49EE-89FB-8A900D0B27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2992606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Marcela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Tichotová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VY_32_INOVACE_03A_09_INDIRECT </a:t>
                      </a:r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QUESTION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GRAMATIKA (A1, A2, B1)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17.7. 2013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r>
              <a:rPr lang="cs-CZ" sz="1400" dirty="0" smtClean="0"/>
              <a:t>Materiál je určen pro žáky úrovně A2,B1. Časově je koncipován na 30 – 45  minut.</a:t>
            </a:r>
          </a:p>
          <a:p>
            <a:r>
              <a:rPr lang="cs-CZ" sz="1400" dirty="0" smtClean="0"/>
              <a:t>Cílem této prezentace je v interakci se žáky  odvodit pravidla pro tvorbu nepřímé otázky v anglickém jazyce.</a:t>
            </a:r>
          </a:p>
          <a:p>
            <a:r>
              <a:rPr lang="cs-CZ" sz="1400" dirty="0" smtClean="0"/>
              <a:t>Slide 4,5: Úvod do gramatiky, žáci vyvozují slovosled nepřímé otázky. Pracují na interaktivní tabuli, řešení zaznamenávají digitálním perem nebo fixem.</a:t>
            </a:r>
          </a:p>
          <a:p>
            <a:r>
              <a:rPr lang="cs-CZ" sz="1400" dirty="0" smtClean="0"/>
              <a:t>Slide 6: Procvičení slovosledu, žáci převádějí přímé otázky na nepřímé, po kliknutí levým tlačítkem myši se objeví správné řešení.</a:t>
            </a:r>
          </a:p>
          <a:p>
            <a:r>
              <a:rPr lang="cs-CZ" sz="1400" dirty="0" smtClean="0"/>
              <a:t>Slide 7,8,9: Při plnění úkolů žáci vyvozují pravidla pro otázky s DO/DOES/DID.</a:t>
            </a:r>
          </a:p>
          <a:p>
            <a:r>
              <a:rPr lang="cs-CZ" sz="1400" dirty="0" smtClean="0"/>
              <a:t>Slide 10: Je určen k upevnění poznatků, po kliknutí levým tlačítkem myši se objeví správné řešení. </a:t>
            </a:r>
          </a:p>
          <a:p>
            <a:r>
              <a:rPr lang="cs-CZ" sz="1400" dirty="0" smtClean="0"/>
              <a:t>Slide 11: Při plnění úkolů žáci vyvozují pravidla pro zjišťovací otázky. </a:t>
            </a:r>
          </a:p>
          <a:p>
            <a:r>
              <a:rPr lang="cs-CZ" sz="1400" dirty="0" smtClean="0"/>
              <a:t>Slide 12: Procvičování formou překladu, správné řešení na </a:t>
            </a:r>
            <a:r>
              <a:rPr lang="cs-CZ" sz="1400" dirty="0" err="1" smtClean="0"/>
              <a:t>slidu</a:t>
            </a:r>
            <a:r>
              <a:rPr lang="cs-CZ" sz="1400" dirty="0" smtClean="0"/>
              <a:t> 13.</a:t>
            </a:r>
          </a:p>
          <a:p>
            <a:r>
              <a:rPr lang="cs-CZ" sz="1400" dirty="0" smtClean="0"/>
              <a:t>Slide 14: Test ověřující znalost celé látky, správné řešení na </a:t>
            </a:r>
            <a:r>
              <a:rPr lang="cs-CZ" sz="1400" dirty="0" err="1" smtClean="0"/>
              <a:t>slidu</a:t>
            </a:r>
            <a:r>
              <a:rPr lang="cs-CZ" sz="1400" dirty="0" smtClean="0"/>
              <a:t> 15.</a:t>
            </a:r>
          </a:p>
          <a:p>
            <a:r>
              <a:rPr lang="cs-CZ" sz="1400" dirty="0" smtClean="0"/>
              <a:t>Materiál je určen k interaktivní výuce.</a:t>
            </a:r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INDIRECT QUESTIONS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0"/>
            <a:ext cx="8229600" cy="6126163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</a:p>
          <a:p>
            <a:pPr>
              <a:buNone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                        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What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´s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time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?</a:t>
            </a:r>
          </a:p>
          <a:p>
            <a:pPr>
              <a:buNone/>
            </a:pPr>
            <a:r>
              <a:rPr lang="cs-CZ" dirty="0" smtClean="0"/>
              <a:t>I </a:t>
            </a:r>
            <a:r>
              <a:rPr lang="cs-CZ" dirty="0" err="1" smtClean="0"/>
              <a:t>want</a:t>
            </a:r>
            <a:r>
              <a:rPr lang="cs-CZ" dirty="0" smtClean="0"/>
              <a:t> to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                      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Who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was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that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guy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?</a:t>
            </a:r>
          </a:p>
          <a:p>
            <a:pPr>
              <a:buNone/>
            </a:pPr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guy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                          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Why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are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you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leaving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me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?</a:t>
            </a:r>
          </a:p>
          <a:p>
            <a:pPr>
              <a:buNone/>
            </a:pP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tell </a:t>
            </a:r>
            <a:r>
              <a:rPr lang="cs-CZ" dirty="0" err="1" smtClean="0"/>
              <a:t>me</a:t>
            </a:r>
            <a:r>
              <a:rPr lang="cs-CZ" dirty="0" smtClean="0"/>
              <a:t> </a:t>
            </a:r>
            <a:r>
              <a:rPr lang="cs-CZ" dirty="0" err="1" smtClean="0"/>
              <a:t>why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are </a:t>
            </a:r>
            <a:r>
              <a:rPr lang="cs-CZ" dirty="0" err="1" smtClean="0"/>
              <a:t>leaving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  <a:sym typeface="Wingdings"/>
              </a:rPr>
              <a:t>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  <a:sym typeface="Wingdings"/>
              </a:rPr>
              <a:t>How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sym typeface="Wingdings"/>
              </a:rPr>
              <a:t>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  <a:sym typeface="Wingdings"/>
              </a:rPr>
              <a:t>does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sym typeface="Wingdings"/>
              </a:rPr>
              <a:t>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  <a:sym typeface="Wingdings"/>
              </a:rPr>
              <a:t>the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sym typeface="Wingdings"/>
              </a:rPr>
              <a:t>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  <a:sym typeface="Wingdings"/>
              </a:rPr>
              <a:t>word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sym typeface="Wingdings"/>
              </a:rPr>
              <a:t>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  <a:sym typeface="Wingdings"/>
              </a:rPr>
              <a:t>order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sym typeface="Wingdings"/>
              </a:rPr>
              <a:t>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  <a:sym typeface="Wingdings"/>
              </a:rPr>
              <a:t>change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sym typeface="Wingdings"/>
              </a:rPr>
              <a:t> in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  <a:sym typeface="Wingdings"/>
              </a:rPr>
              <a:t>indirect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sym typeface="Wingdings"/>
              </a:rPr>
              <a:t>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  <a:sym typeface="Wingdings"/>
              </a:rPr>
              <a:t>questions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sym typeface="Wingdings"/>
              </a:rPr>
              <a:t>? 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0"/>
            <a:ext cx="8229600" cy="6126163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</a:p>
          <a:p>
            <a:pPr>
              <a:buNone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                        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What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´s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time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?</a:t>
            </a:r>
          </a:p>
          <a:p>
            <a:pPr>
              <a:buNone/>
            </a:pPr>
            <a:r>
              <a:rPr lang="cs-CZ" dirty="0" smtClean="0"/>
              <a:t>I </a:t>
            </a:r>
            <a:r>
              <a:rPr lang="cs-CZ" dirty="0" err="1" smtClean="0"/>
              <a:t>want</a:t>
            </a:r>
            <a:r>
              <a:rPr lang="cs-CZ" dirty="0" smtClean="0"/>
              <a:t> to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                      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Who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was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that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guy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?</a:t>
            </a:r>
          </a:p>
          <a:p>
            <a:pPr>
              <a:buNone/>
            </a:pPr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guy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                          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Why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are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you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leaving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me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?</a:t>
            </a:r>
          </a:p>
          <a:p>
            <a:pPr>
              <a:buNone/>
            </a:pP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tell </a:t>
            </a:r>
            <a:r>
              <a:rPr lang="cs-CZ" dirty="0" err="1" smtClean="0"/>
              <a:t>me</a:t>
            </a:r>
            <a:r>
              <a:rPr lang="cs-CZ" dirty="0" smtClean="0"/>
              <a:t> </a:t>
            </a:r>
            <a:r>
              <a:rPr lang="cs-CZ" dirty="0" err="1" smtClean="0"/>
              <a:t>why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are </a:t>
            </a:r>
            <a:r>
              <a:rPr lang="cs-CZ" dirty="0" err="1" smtClean="0"/>
              <a:t>leaving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  <a:sym typeface="Wingdings"/>
              </a:rPr>
              <a:t>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  <a:sym typeface="Wingdings"/>
              </a:rPr>
              <a:t>Indirect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sym typeface="Wingdings"/>
              </a:rPr>
              <a:t>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  <a:sym typeface="Wingdings"/>
              </a:rPr>
              <a:t>questions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sym typeface="Wingdings"/>
              </a:rPr>
              <a:t>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  <a:sym typeface="Wingdings"/>
              </a:rPr>
              <a:t>have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sym typeface="Wingdings"/>
              </a:rPr>
              <a:t>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  <a:sym typeface="Wingdings"/>
              </a:rPr>
              <a:t>the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sym typeface="Wingdings"/>
              </a:rPr>
              <a:t>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  <a:sym typeface="Wingdings"/>
              </a:rPr>
              <a:t>word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sym typeface="Wingdings"/>
              </a:rPr>
              <a:t>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  <a:sym typeface="Wingdings"/>
              </a:rPr>
              <a:t>order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sym typeface="Wingdings"/>
              </a:rPr>
              <a:t>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  <a:sym typeface="Wingdings"/>
              </a:rPr>
              <a:t>of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sym typeface="Wingdings"/>
              </a:rPr>
              <a:t> </a:t>
            </a:r>
          </a:p>
          <a:p>
            <a:pPr>
              <a:buNone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sym typeface="Wingdings"/>
              </a:rPr>
              <a:t>	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sym typeface="Wingdings"/>
              </a:rPr>
              <a:t>a sentence, not a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  <a:sym typeface="Wingdings"/>
              </a:rPr>
              <a:t>question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sym typeface="Wingdings"/>
              </a:rPr>
              <a:t>! 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  <a:p>
            <a:pPr>
              <a:buNone/>
            </a:pPr>
            <a:endParaRPr lang="cs-CZ" dirty="0" smtClean="0"/>
          </a:p>
        </p:txBody>
      </p:sp>
      <p:cxnSp>
        <p:nvCxnSpPr>
          <p:cNvPr id="6" name="Přímá spojovací šipka 5"/>
          <p:cNvCxnSpPr/>
          <p:nvPr/>
        </p:nvCxnSpPr>
        <p:spPr>
          <a:xfrm>
            <a:off x="3851920" y="836712"/>
            <a:ext cx="1512168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flipH="1">
            <a:off x="3995936" y="764704"/>
            <a:ext cx="936104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3779912" y="2276872"/>
            <a:ext cx="144016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H="1">
            <a:off x="3995936" y="2276872"/>
            <a:ext cx="1008112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3923928" y="3789040"/>
            <a:ext cx="864096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H="1">
            <a:off x="3995936" y="3861048"/>
            <a:ext cx="792088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PRACTICE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686800" cy="492941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1) </a:t>
            </a:r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he? </a:t>
            </a:r>
          </a:p>
          <a:p>
            <a:pPr>
              <a:buNone/>
            </a:pPr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 </a:t>
            </a:r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 he </a:t>
            </a:r>
            <a:r>
              <a:rPr lang="cs-CZ" dirty="0" err="1" smtClean="0"/>
              <a:t>is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/>
              <a:t>2) </a:t>
            </a:r>
            <a:r>
              <a:rPr lang="cs-CZ" dirty="0" err="1" smtClean="0"/>
              <a:t>What</a:t>
            </a:r>
            <a:r>
              <a:rPr lang="cs-CZ" dirty="0" smtClean="0"/>
              <a:t>´s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tell </a:t>
            </a:r>
            <a:r>
              <a:rPr lang="cs-CZ" dirty="0" err="1" smtClean="0"/>
              <a:t>me</a:t>
            </a:r>
            <a:r>
              <a:rPr lang="cs-CZ" dirty="0" smtClean="0"/>
              <a:t>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/>
              <a:t>3) </a:t>
            </a:r>
            <a:r>
              <a:rPr lang="cs-CZ" dirty="0" err="1" smtClean="0"/>
              <a:t>Why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sad?</a:t>
            </a:r>
          </a:p>
          <a:p>
            <a:pPr>
              <a:buNone/>
            </a:pPr>
            <a:r>
              <a:rPr lang="cs-CZ" dirty="0" smtClean="0"/>
              <a:t>I´d </a:t>
            </a:r>
            <a:r>
              <a:rPr lang="cs-CZ" dirty="0" err="1" smtClean="0"/>
              <a:t>like</a:t>
            </a:r>
            <a:r>
              <a:rPr lang="cs-CZ" dirty="0" smtClean="0"/>
              <a:t> to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why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sad.</a:t>
            </a:r>
          </a:p>
          <a:p>
            <a:pPr>
              <a:buNone/>
            </a:pPr>
            <a:r>
              <a:rPr lang="cs-CZ" dirty="0" smtClean="0"/>
              <a:t>4) </a:t>
            </a: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born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/>
              <a:t>Tell </a:t>
            </a:r>
            <a:r>
              <a:rPr lang="cs-CZ" dirty="0" err="1" smtClean="0"/>
              <a:t>me</a:t>
            </a:r>
            <a:r>
              <a:rPr lang="cs-CZ" dirty="0" smtClean="0"/>
              <a:t> </a:t>
            </a: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born</a:t>
            </a:r>
            <a:r>
              <a:rPr lang="cs-CZ" dirty="0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 QUESTIONS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                           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Where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do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your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parents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live?</a:t>
            </a:r>
          </a:p>
          <a:p>
            <a:pPr>
              <a:buNone/>
            </a:pPr>
            <a:r>
              <a:rPr lang="cs-CZ" dirty="0" smtClean="0"/>
              <a:t>I´d </a:t>
            </a:r>
            <a:r>
              <a:rPr lang="cs-CZ" dirty="0" err="1" smtClean="0"/>
              <a:t>like</a:t>
            </a:r>
            <a:r>
              <a:rPr lang="cs-CZ" dirty="0" smtClean="0"/>
              <a:t> to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parents</a:t>
            </a:r>
            <a:r>
              <a:rPr lang="cs-CZ" dirty="0" smtClean="0"/>
              <a:t> live.</a:t>
            </a:r>
          </a:p>
          <a:p>
            <a:pPr>
              <a:buNone/>
            </a:pPr>
            <a:r>
              <a:rPr lang="cs-CZ" dirty="0" smtClean="0"/>
              <a:t>                       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What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do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you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mean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?</a:t>
            </a:r>
          </a:p>
          <a:p>
            <a:pPr>
              <a:buNone/>
            </a:pPr>
            <a:r>
              <a:rPr lang="cs-CZ" dirty="0" smtClean="0"/>
              <a:t>I don´t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mean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             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Why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don´t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you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get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married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?</a:t>
            </a:r>
          </a:p>
          <a:p>
            <a:pPr>
              <a:buNone/>
            </a:pPr>
            <a:r>
              <a:rPr lang="cs-CZ" dirty="0" smtClean="0"/>
              <a:t>Tell </a:t>
            </a:r>
            <a:r>
              <a:rPr lang="cs-CZ" dirty="0" err="1" smtClean="0"/>
              <a:t>me</a:t>
            </a:r>
            <a:r>
              <a:rPr lang="cs-CZ" dirty="0" smtClean="0"/>
              <a:t> </a:t>
            </a:r>
            <a:r>
              <a:rPr lang="cs-CZ" dirty="0" err="1" smtClean="0"/>
              <a:t>why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don´t </a:t>
            </a:r>
            <a:r>
              <a:rPr lang="cs-CZ" dirty="0" err="1" smtClean="0"/>
              <a:t>get</a:t>
            </a:r>
            <a:r>
              <a:rPr lang="cs-CZ" dirty="0" smtClean="0"/>
              <a:t> </a:t>
            </a:r>
            <a:r>
              <a:rPr lang="cs-CZ" dirty="0" err="1" smtClean="0"/>
              <a:t>married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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What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happens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with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 DO in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indirect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questions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?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Why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?</a:t>
            </a: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DOES QUESTIONS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507288" cy="5184576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               </a:t>
            </a:r>
            <a:r>
              <a:rPr lang="cs-CZ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Where</a:t>
            </a: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does</a:t>
            </a: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your</a:t>
            </a: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ex-</a:t>
            </a:r>
            <a:r>
              <a:rPr lang="cs-CZ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wife</a:t>
            </a: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work</a:t>
            </a: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?</a:t>
            </a:r>
          </a:p>
          <a:p>
            <a:pPr>
              <a:buNone/>
            </a:pPr>
            <a:r>
              <a:rPr lang="cs-CZ" dirty="0" smtClean="0"/>
              <a:t>I </a:t>
            </a:r>
            <a:r>
              <a:rPr lang="cs-CZ" dirty="0" err="1" smtClean="0"/>
              <a:t>wonder</a:t>
            </a:r>
            <a:r>
              <a:rPr lang="cs-CZ" dirty="0" smtClean="0"/>
              <a:t> </a:t>
            </a: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ex-</a:t>
            </a:r>
            <a:r>
              <a:rPr lang="cs-CZ" dirty="0" err="1" smtClean="0"/>
              <a:t>wife</a:t>
            </a:r>
            <a:r>
              <a:rPr lang="cs-CZ" dirty="0" smtClean="0"/>
              <a:t> </a:t>
            </a:r>
            <a:r>
              <a:rPr lang="cs-CZ" dirty="0" err="1" smtClean="0"/>
              <a:t>works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                           </a:t>
            </a:r>
            <a:r>
              <a:rPr lang="cs-CZ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What</a:t>
            </a: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time</a:t>
            </a: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does</a:t>
            </a: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your</a:t>
            </a: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PE </a:t>
            </a:r>
            <a:r>
              <a:rPr lang="cs-CZ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lesson</a:t>
            </a: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start?</a:t>
            </a:r>
          </a:p>
          <a:p>
            <a:pPr>
              <a:buNone/>
            </a:pPr>
            <a:r>
              <a:rPr lang="cs-CZ" dirty="0" smtClean="0"/>
              <a:t>I </a:t>
            </a:r>
            <a:r>
              <a:rPr lang="cs-CZ" dirty="0" err="1" smtClean="0"/>
              <a:t>can</a:t>
            </a:r>
            <a:r>
              <a:rPr lang="cs-CZ" dirty="0" smtClean="0"/>
              <a:t>´t </a:t>
            </a:r>
            <a:r>
              <a:rPr lang="cs-CZ" dirty="0" err="1" smtClean="0"/>
              <a:t>remember</a:t>
            </a:r>
            <a:r>
              <a:rPr lang="cs-CZ" dirty="0" smtClean="0"/>
              <a:t>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PE </a:t>
            </a:r>
            <a:r>
              <a:rPr lang="cs-CZ" dirty="0" err="1" smtClean="0"/>
              <a:t>lesson</a:t>
            </a:r>
            <a:r>
              <a:rPr lang="cs-CZ" dirty="0" smtClean="0"/>
              <a:t> </a:t>
            </a:r>
            <a:r>
              <a:rPr lang="cs-CZ" dirty="0" err="1" smtClean="0"/>
              <a:t>starts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                         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Why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does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she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love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him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?</a:t>
            </a:r>
          </a:p>
          <a:p>
            <a:pPr>
              <a:buNone/>
            </a:pPr>
            <a:r>
              <a:rPr lang="cs-CZ" dirty="0" err="1" smtClean="0"/>
              <a:t>Could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tell </a:t>
            </a:r>
            <a:r>
              <a:rPr lang="cs-CZ" dirty="0" err="1" smtClean="0"/>
              <a:t>me</a:t>
            </a:r>
            <a:r>
              <a:rPr lang="cs-CZ" dirty="0" smtClean="0"/>
              <a:t> </a:t>
            </a:r>
            <a:r>
              <a:rPr lang="cs-CZ" dirty="0" err="1" smtClean="0"/>
              <a:t>why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loves</a:t>
            </a:r>
            <a:r>
              <a:rPr lang="cs-CZ" dirty="0" smtClean="0"/>
              <a:t> </a:t>
            </a:r>
            <a:r>
              <a:rPr lang="cs-CZ" dirty="0" err="1" smtClean="0"/>
              <a:t>him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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What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happens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with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 DOES?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What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 do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we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have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 to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be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careful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about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?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DID QUESTIONS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544616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                     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Who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did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you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leave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with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yesterday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?</a:t>
            </a:r>
          </a:p>
          <a:p>
            <a:pPr>
              <a:buNone/>
            </a:pPr>
            <a:r>
              <a:rPr lang="cs-CZ" dirty="0" smtClean="0"/>
              <a:t>I don´t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left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yesterday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                      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How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much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did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you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spend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last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month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?</a:t>
            </a:r>
          </a:p>
          <a:p>
            <a:pPr>
              <a:buNone/>
            </a:pPr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how</a:t>
            </a:r>
            <a:r>
              <a:rPr lang="cs-CZ" dirty="0" smtClean="0"/>
              <a:t> much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spent</a:t>
            </a:r>
            <a:r>
              <a:rPr lang="cs-CZ" dirty="0" smtClean="0"/>
              <a:t> last </a:t>
            </a:r>
            <a:r>
              <a:rPr lang="cs-CZ" dirty="0" err="1" smtClean="0"/>
              <a:t>month</a:t>
            </a:r>
            <a:r>
              <a:rPr lang="cs-CZ" dirty="0" smtClean="0"/>
              <a:t>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                                         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Why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did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she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hit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him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?</a:t>
            </a:r>
          </a:p>
          <a:p>
            <a:pPr>
              <a:buNone/>
            </a:pPr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happen</a:t>
            </a:r>
            <a:r>
              <a:rPr lang="cs-CZ" dirty="0" smtClean="0"/>
              <a:t> to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why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hit </a:t>
            </a:r>
            <a:r>
              <a:rPr lang="cs-CZ" dirty="0" err="1" smtClean="0"/>
              <a:t>him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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What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happens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with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 DOES?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What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 do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we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have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 to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be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careful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about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?</a:t>
            </a: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dirty="0" smtClean="0"/>
              <a:t>PRACTICE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72608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dirty="0" smtClean="0"/>
              <a:t>1) </a:t>
            </a:r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doing</a:t>
            </a:r>
            <a:r>
              <a:rPr lang="cs-CZ" dirty="0" smtClean="0"/>
              <a:t> in </a:t>
            </a:r>
            <a:r>
              <a:rPr lang="cs-CZ" dirty="0" err="1" smtClean="0"/>
              <a:t>your</a:t>
            </a:r>
            <a:r>
              <a:rPr lang="cs-CZ" dirty="0" smtClean="0"/>
              <a:t> free </a:t>
            </a:r>
            <a:r>
              <a:rPr lang="cs-CZ" dirty="0" err="1" smtClean="0"/>
              <a:t>time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/>
              <a:t>Tell </a:t>
            </a:r>
            <a:r>
              <a:rPr lang="cs-CZ" dirty="0" err="1" smtClean="0"/>
              <a:t>me</a:t>
            </a:r>
            <a:r>
              <a:rPr lang="cs-CZ" dirty="0" smtClean="0"/>
              <a:t>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doing</a:t>
            </a:r>
            <a:r>
              <a:rPr lang="cs-CZ" dirty="0" smtClean="0"/>
              <a:t> in </a:t>
            </a:r>
            <a:r>
              <a:rPr lang="cs-CZ" dirty="0" err="1" smtClean="0"/>
              <a:t>your</a:t>
            </a:r>
            <a:r>
              <a:rPr lang="cs-CZ" dirty="0" smtClean="0"/>
              <a:t> free </a:t>
            </a:r>
            <a:r>
              <a:rPr lang="cs-CZ" dirty="0" err="1" smtClean="0"/>
              <a:t>time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2)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doing</a:t>
            </a:r>
            <a:r>
              <a:rPr lang="cs-CZ" dirty="0" smtClean="0"/>
              <a:t> in her free </a:t>
            </a:r>
            <a:r>
              <a:rPr lang="cs-CZ" dirty="0" err="1" smtClean="0"/>
              <a:t>time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likes</a:t>
            </a:r>
            <a:r>
              <a:rPr lang="cs-CZ" dirty="0" smtClean="0"/>
              <a:t> </a:t>
            </a:r>
            <a:r>
              <a:rPr lang="cs-CZ" dirty="0" err="1" smtClean="0"/>
              <a:t>doing</a:t>
            </a:r>
            <a:r>
              <a:rPr lang="cs-CZ" dirty="0" smtClean="0"/>
              <a:t> in her free </a:t>
            </a:r>
            <a:r>
              <a:rPr lang="cs-CZ" dirty="0" err="1" smtClean="0"/>
              <a:t>time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/>
              <a:t>3) </a:t>
            </a:r>
            <a:r>
              <a:rPr lang="cs-CZ" dirty="0" err="1" smtClean="0"/>
              <a:t>Why</a:t>
            </a:r>
            <a:r>
              <a:rPr lang="cs-CZ" dirty="0" smtClean="0"/>
              <a:t> </a:t>
            </a:r>
            <a:r>
              <a:rPr lang="cs-CZ" dirty="0" err="1" smtClean="0"/>
              <a:t>does</a:t>
            </a:r>
            <a:r>
              <a:rPr lang="cs-CZ" dirty="0" smtClean="0"/>
              <a:t> he </a:t>
            </a:r>
            <a:r>
              <a:rPr lang="cs-CZ" dirty="0" err="1" smtClean="0"/>
              <a:t>have</a:t>
            </a:r>
            <a:r>
              <a:rPr lang="cs-CZ" dirty="0" smtClean="0"/>
              <a:t> to </a:t>
            </a:r>
            <a:r>
              <a:rPr lang="cs-CZ" dirty="0" err="1" smtClean="0"/>
              <a:t>give</a:t>
            </a:r>
            <a:r>
              <a:rPr lang="cs-CZ" dirty="0" smtClean="0"/>
              <a:t> </a:t>
            </a:r>
            <a:r>
              <a:rPr lang="cs-CZ" dirty="0" err="1" smtClean="0"/>
              <a:t>up</a:t>
            </a:r>
            <a:r>
              <a:rPr lang="cs-CZ" dirty="0" smtClean="0"/>
              <a:t> smoking?</a:t>
            </a:r>
          </a:p>
          <a:p>
            <a:pPr>
              <a:buNone/>
            </a:pPr>
            <a:r>
              <a:rPr lang="cs-CZ" dirty="0" smtClean="0"/>
              <a:t>I </a:t>
            </a:r>
            <a:r>
              <a:rPr lang="cs-CZ" dirty="0" err="1" smtClean="0"/>
              <a:t>wonder</a:t>
            </a:r>
            <a:r>
              <a:rPr lang="cs-CZ" dirty="0" smtClean="0"/>
              <a:t> </a:t>
            </a:r>
            <a:r>
              <a:rPr lang="cs-CZ" dirty="0" err="1" smtClean="0"/>
              <a:t>why</a:t>
            </a:r>
            <a:r>
              <a:rPr lang="cs-CZ" dirty="0" smtClean="0"/>
              <a:t> he has to </a:t>
            </a:r>
            <a:r>
              <a:rPr lang="cs-CZ" dirty="0" err="1" smtClean="0"/>
              <a:t>give</a:t>
            </a:r>
            <a:r>
              <a:rPr lang="cs-CZ" dirty="0" smtClean="0"/>
              <a:t> </a:t>
            </a:r>
            <a:r>
              <a:rPr lang="cs-CZ" dirty="0" err="1" smtClean="0"/>
              <a:t>up</a:t>
            </a:r>
            <a:r>
              <a:rPr lang="cs-CZ" dirty="0" smtClean="0"/>
              <a:t> smoking.</a:t>
            </a:r>
          </a:p>
          <a:p>
            <a:pPr>
              <a:buNone/>
            </a:pPr>
            <a:r>
              <a:rPr lang="cs-CZ" dirty="0" smtClean="0"/>
              <a:t>4) </a:t>
            </a:r>
            <a:r>
              <a:rPr lang="cs-CZ" dirty="0" err="1" smtClean="0"/>
              <a:t>Why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he </a:t>
            </a:r>
            <a:r>
              <a:rPr lang="cs-CZ" dirty="0" err="1" smtClean="0"/>
              <a:t>have</a:t>
            </a:r>
            <a:r>
              <a:rPr lang="cs-CZ" dirty="0" smtClean="0"/>
              <a:t> to </a:t>
            </a:r>
            <a:r>
              <a:rPr lang="cs-CZ" dirty="0" err="1" smtClean="0"/>
              <a:t>give</a:t>
            </a:r>
            <a:r>
              <a:rPr lang="cs-CZ" dirty="0" smtClean="0"/>
              <a:t> </a:t>
            </a:r>
            <a:r>
              <a:rPr lang="cs-CZ" dirty="0" err="1" smtClean="0"/>
              <a:t>up</a:t>
            </a:r>
            <a:r>
              <a:rPr lang="cs-CZ" dirty="0" smtClean="0"/>
              <a:t> smoking?</a:t>
            </a:r>
          </a:p>
          <a:p>
            <a:pPr>
              <a:buNone/>
            </a:pPr>
            <a:r>
              <a:rPr lang="cs-CZ" dirty="0" smtClean="0"/>
              <a:t>I </a:t>
            </a:r>
            <a:r>
              <a:rPr lang="cs-CZ" dirty="0" err="1" smtClean="0"/>
              <a:t>wonder</a:t>
            </a:r>
            <a:r>
              <a:rPr lang="cs-CZ" dirty="0" smtClean="0"/>
              <a:t> </a:t>
            </a:r>
            <a:r>
              <a:rPr lang="cs-CZ" dirty="0" err="1" smtClean="0"/>
              <a:t>why</a:t>
            </a:r>
            <a:r>
              <a:rPr lang="cs-CZ" dirty="0" smtClean="0"/>
              <a:t> he had to </a:t>
            </a:r>
            <a:r>
              <a:rPr lang="cs-CZ" dirty="0" err="1" smtClean="0"/>
              <a:t>give</a:t>
            </a:r>
            <a:r>
              <a:rPr lang="cs-CZ" dirty="0" smtClean="0"/>
              <a:t> </a:t>
            </a:r>
            <a:r>
              <a:rPr lang="cs-CZ" dirty="0" err="1" smtClean="0"/>
              <a:t>up</a:t>
            </a:r>
            <a:r>
              <a:rPr lang="cs-CZ" dirty="0" smtClean="0"/>
              <a:t> smoking.</a:t>
            </a:r>
          </a:p>
          <a:p>
            <a:pPr>
              <a:buNone/>
            </a:pPr>
            <a:r>
              <a:rPr lang="cs-CZ" dirty="0" smtClean="0"/>
              <a:t>5) </a:t>
            </a: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I </a:t>
            </a:r>
            <a:r>
              <a:rPr lang="cs-CZ" dirty="0" err="1" smtClean="0"/>
              <a:t>leave</a:t>
            </a:r>
            <a:r>
              <a:rPr lang="cs-CZ" dirty="0" smtClean="0"/>
              <a:t> my car </a:t>
            </a:r>
            <a:r>
              <a:rPr lang="cs-CZ" dirty="0" err="1" smtClean="0"/>
              <a:t>keys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happen</a:t>
            </a:r>
            <a:r>
              <a:rPr lang="cs-CZ" dirty="0" smtClean="0"/>
              <a:t> to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where</a:t>
            </a:r>
            <a:r>
              <a:rPr lang="cs-CZ" dirty="0" smtClean="0"/>
              <a:t> I </a:t>
            </a:r>
            <a:r>
              <a:rPr lang="cs-CZ" dirty="0" err="1" smtClean="0"/>
              <a:t>left</a:t>
            </a:r>
            <a:r>
              <a:rPr lang="cs-CZ" dirty="0" smtClean="0"/>
              <a:t> my car </a:t>
            </a:r>
            <a:r>
              <a:rPr lang="cs-CZ" dirty="0" err="1" smtClean="0"/>
              <a:t>keys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/>
              <a:t>6)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say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remember</a:t>
            </a:r>
            <a:r>
              <a:rPr lang="cs-CZ" dirty="0" smtClean="0"/>
              <a:t>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said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/>
              <a:t>7) </a:t>
            </a:r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invite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party?</a:t>
            </a:r>
          </a:p>
          <a:p>
            <a:pPr>
              <a:buNone/>
            </a:pP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tell </a:t>
            </a:r>
            <a:r>
              <a:rPr lang="cs-CZ" dirty="0" err="1" smtClean="0"/>
              <a:t>me</a:t>
            </a:r>
            <a:r>
              <a:rPr lang="cs-CZ" dirty="0" smtClean="0"/>
              <a:t> </a:t>
            </a:r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invited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party?</a:t>
            </a:r>
          </a:p>
          <a:p>
            <a:pPr>
              <a:buNone/>
            </a:pPr>
            <a:r>
              <a:rPr lang="cs-CZ" dirty="0" smtClean="0"/>
              <a:t>8) </a:t>
            </a:r>
            <a:r>
              <a:rPr lang="cs-CZ" dirty="0" err="1" smtClean="0"/>
              <a:t>Why</a:t>
            </a:r>
            <a:r>
              <a:rPr lang="cs-CZ" dirty="0" smtClean="0"/>
              <a:t> </a:t>
            </a:r>
            <a:r>
              <a:rPr lang="cs-CZ" dirty="0" err="1" smtClean="0"/>
              <a:t>didn</a:t>
            </a:r>
            <a:r>
              <a:rPr lang="cs-CZ" dirty="0" smtClean="0"/>
              <a:t>´t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invite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tell </a:t>
            </a:r>
            <a:r>
              <a:rPr lang="cs-CZ" dirty="0" err="1" smtClean="0"/>
              <a:t>me</a:t>
            </a:r>
            <a:r>
              <a:rPr lang="cs-CZ" dirty="0" smtClean="0"/>
              <a:t> </a:t>
            </a:r>
            <a:r>
              <a:rPr lang="cs-CZ" dirty="0" err="1" smtClean="0"/>
              <a:t>why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didn</a:t>
            </a:r>
            <a:r>
              <a:rPr lang="cs-CZ" dirty="0" smtClean="0"/>
              <a:t>´t </a:t>
            </a:r>
            <a:r>
              <a:rPr lang="cs-CZ" dirty="0" err="1" smtClean="0"/>
              <a:t>invite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YES/NO QUESTIONS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517232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                   Are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they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going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to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Croatia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on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holiday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?</a:t>
            </a:r>
          </a:p>
          <a:p>
            <a:pPr>
              <a:buNone/>
            </a:pPr>
            <a:r>
              <a:rPr lang="cs-CZ" dirty="0" smtClean="0"/>
              <a:t>I </a:t>
            </a:r>
            <a:r>
              <a:rPr lang="cs-CZ" dirty="0" err="1" smtClean="0"/>
              <a:t>wonder</a:t>
            </a:r>
            <a:r>
              <a:rPr lang="cs-CZ" dirty="0" smtClean="0"/>
              <a:t> </a:t>
            </a: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are </a:t>
            </a:r>
            <a:r>
              <a:rPr lang="cs-CZ" dirty="0" err="1" smtClean="0"/>
              <a:t>going</a:t>
            </a:r>
            <a:r>
              <a:rPr lang="cs-CZ" dirty="0" smtClean="0"/>
              <a:t> to </a:t>
            </a:r>
            <a:r>
              <a:rPr lang="cs-CZ" dirty="0" err="1" smtClean="0"/>
              <a:t>Croatia</a:t>
            </a:r>
            <a:r>
              <a:rPr lang="cs-CZ" dirty="0" smtClean="0"/>
              <a:t> on </a:t>
            </a:r>
            <a:r>
              <a:rPr lang="cs-CZ" dirty="0" err="1" smtClean="0"/>
              <a:t>holiday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                              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Have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you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finished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it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yet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?</a:t>
            </a:r>
          </a:p>
          <a:p>
            <a:pPr>
              <a:buNone/>
            </a:pP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tell </a:t>
            </a:r>
            <a:r>
              <a:rPr lang="cs-CZ" dirty="0" err="1" smtClean="0"/>
              <a:t>me</a:t>
            </a:r>
            <a:r>
              <a:rPr lang="cs-CZ" dirty="0" smtClean="0"/>
              <a:t> </a:t>
            </a: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finished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yet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                            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Were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you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born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in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January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?</a:t>
            </a:r>
          </a:p>
          <a:p>
            <a:pPr>
              <a:buNone/>
            </a:pPr>
            <a:r>
              <a:rPr lang="cs-CZ" dirty="0" smtClean="0"/>
              <a:t>I´d </a:t>
            </a:r>
            <a:r>
              <a:rPr lang="cs-CZ" dirty="0" err="1" smtClean="0"/>
              <a:t>like</a:t>
            </a:r>
            <a:r>
              <a:rPr lang="cs-CZ" dirty="0" smtClean="0"/>
              <a:t> to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born</a:t>
            </a:r>
            <a:r>
              <a:rPr lang="cs-CZ" dirty="0" smtClean="0"/>
              <a:t> in </a:t>
            </a:r>
            <a:r>
              <a:rPr lang="cs-CZ" dirty="0" err="1" smtClean="0"/>
              <a:t>January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                                     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Did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she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study in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Prague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?</a:t>
            </a:r>
          </a:p>
          <a:p>
            <a:pPr>
              <a:buNone/>
            </a:pPr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whether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studied</a:t>
            </a:r>
            <a:r>
              <a:rPr lang="cs-CZ" dirty="0" smtClean="0"/>
              <a:t> in </a:t>
            </a:r>
            <a:r>
              <a:rPr lang="cs-CZ" dirty="0" err="1" smtClean="0"/>
              <a:t>Prague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                                         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Does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she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love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English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?</a:t>
            </a:r>
          </a:p>
          <a:p>
            <a:pPr>
              <a:buNone/>
            </a:pPr>
            <a:r>
              <a:rPr lang="cs-CZ" dirty="0" smtClean="0"/>
              <a:t>I </a:t>
            </a:r>
            <a:r>
              <a:rPr lang="cs-CZ" dirty="0" err="1" smtClean="0"/>
              <a:t>want</a:t>
            </a:r>
            <a:r>
              <a:rPr lang="cs-CZ" dirty="0" smtClean="0"/>
              <a:t> to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whether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likes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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How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 do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we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translate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if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and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whether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sym typeface="Wingdings"/>
              </a:rPr>
              <a:t>?</a:t>
            </a: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PRACTICE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Nevíš náhodou, jestli má přítele?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Nevíš, v kolik včera přišla naše dcera domů?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Ráda bych věděla, jak se má babička.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Zajímalo by mě, jestli prší.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Nevím, kolik to bude stát.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Můžeš mi říct, kolikrát jsi byla v Barceloně?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Nevíš, co chce?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Pamatuješ si, v kolik začíná ten koncert?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PRACTICE - SOLUTION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happen</a:t>
            </a:r>
            <a:r>
              <a:rPr lang="cs-CZ" dirty="0" smtClean="0"/>
              <a:t> to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has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boyfriend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our</a:t>
            </a:r>
            <a:r>
              <a:rPr lang="cs-CZ" dirty="0" smtClean="0"/>
              <a:t> </a:t>
            </a:r>
            <a:r>
              <a:rPr lang="cs-CZ" dirty="0" err="1" smtClean="0"/>
              <a:t>daughter</a:t>
            </a:r>
            <a:r>
              <a:rPr lang="cs-CZ" dirty="0" smtClean="0"/>
              <a:t> </a:t>
            </a:r>
            <a:r>
              <a:rPr lang="cs-CZ" dirty="0" err="1" smtClean="0"/>
              <a:t>came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 </a:t>
            </a:r>
            <a:r>
              <a:rPr lang="cs-CZ" dirty="0" err="1" smtClean="0"/>
              <a:t>yesterday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I´d </a:t>
            </a:r>
            <a:r>
              <a:rPr lang="cs-CZ" dirty="0" err="1" smtClean="0"/>
              <a:t>like</a:t>
            </a:r>
            <a:r>
              <a:rPr lang="cs-CZ" dirty="0" smtClean="0"/>
              <a:t> to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our</a:t>
            </a:r>
            <a:r>
              <a:rPr lang="cs-CZ" dirty="0" smtClean="0"/>
              <a:t> </a:t>
            </a:r>
            <a:r>
              <a:rPr lang="cs-CZ" dirty="0" err="1" smtClean="0"/>
              <a:t>grandma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I </a:t>
            </a:r>
            <a:r>
              <a:rPr lang="cs-CZ" dirty="0" err="1" smtClean="0"/>
              <a:t>wonder</a:t>
            </a:r>
            <a:r>
              <a:rPr lang="cs-CZ" dirty="0" smtClean="0"/>
              <a:t> </a:t>
            </a: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´s </a:t>
            </a:r>
            <a:r>
              <a:rPr lang="cs-CZ" dirty="0" err="1" smtClean="0"/>
              <a:t>raining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I don´t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how</a:t>
            </a:r>
            <a:r>
              <a:rPr lang="cs-CZ" dirty="0" smtClean="0"/>
              <a:t> much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/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cost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tell </a:t>
            </a:r>
            <a:r>
              <a:rPr lang="cs-CZ" dirty="0" err="1" smtClean="0"/>
              <a:t>me</a:t>
            </a:r>
            <a:r>
              <a:rPr lang="cs-CZ" dirty="0" smtClean="0"/>
              <a:t> </a:t>
            </a:r>
            <a:r>
              <a:rPr lang="cs-CZ" dirty="0" err="1" smtClean="0"/>
              <a:t>how</a:t>
            </a:r>
            <a:r>
              <a:rPr lang="cs-CZ" dirty="0" smtClean="0"/>
              <a:t> many </a:t>
            </a:r>
            <a:r>
              <a:rPr lang="cs-CZ" dirty="0" err="1" smtClean="0"/>
              <a:t>times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been</a:t>
            </a:r>
            <a:r>
              <a:rPr lang="cs-CZ" dirty="0" smtClean="0"/>
              <a:t> to Barcelona?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wants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remember</a:t>
            </a:r>
            <a:r>
              <a:rPr lang="cs-CZ" dirty="0" smtClean="0"/>
              <a:t>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concert</a:t>
            </a:r>
            <a:r>
              <a:rPr lang="cs-CZ" dirty="0" smtClean="0"/>
              <a:t> </a:t>
            </a:r>
            <a:r>
              <a:rPr lang="cs-CZ" dirty="0" err="1" smtClean="0"/>
              <a:t>starts</a:t>
            </a:r>
            <a:r>
              <a:rPr lang="cs-CZ" dirty="0" smtClean="0"/>
              <a:t>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TEST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85000" lnSpcReduction="20000"/>
          </a:bodyPr>
          <a:lstStyle/>
          <a:p>
            <a:pPr marL="514350" indent="-514350">
              <a:buNone/>
            </a:pPr>
            <a:r>
              <a:rPr lang="cs-CZ" dirty="0" smtClean="0"/>
              <a:t>I´D LIKE TO KNOW …</a:t>
            </a:r>
          </a:p>
          <a:p>
            <a:pPr marL="514350" indent="-514350">
              <a:buFont typeface="+mj-lt"/>
              <a:buAutoNum type="arabicParenR"/>
            </a:pP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 last </a:t>
            </a:r>
            <a:r>
              <a:rPr lang="cs-CZ" dirty="0" err="1" smtClean="0"/>
              <a:t>week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long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been</a:t>
            </a:r>
            <a:r>
              <a:rPr lang="cs-CZ" dirty="0" smtClean="0"/>
              <a:t> </a:t>
            </a:r>
            <a:r>
              <a:rPr lang="cs-CZ" dirty="0" err="1" smtClean="0"/>
              <a:t>engaged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Who</a:t>
            </a:r>
            <a:r>
              <a:rPr lang="cs-CZ" dirty="0" smtClean="0"/>
              <a:t>´s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favourite</a:t>
            </a:r>
            <a:r>
              <a:rPr lang="cs-CZ" dirty="0" smtClean="0"/>
              <a:t> </a:t>
            </a:r>
            <a:r>
              <a:rPr lang="cs-CZ" dirty="0" err="1" smtClean="0"/>
              <a:t>actor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buy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shoes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Why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crying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finish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Did</a:t>
            </a:r>
            <a:r>
              <a:rPr lang="cs-CZ" dirty="0" smtClean="0"/>
              <a:t> he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him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meet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does</a:t>
            </a:r>
            <a:r>
              <a:rPr lang="cs-CZ" dirty="0" smtClean="0"/>
              <a:t> Liz study?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understand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grammar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arenR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 - SOLUTION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435280" cy="5472608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arenR"/>
            </a:pP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I´d </a:t>
            </a:r>
            <a:r>
              <a:rPr lang="cs-CZ" dirty="0" err="1" smtClean="0"/>
              <a:t>like</a:t>
            </a:r>
            <a:r>
              <a:rPr lang="cs-CZ" dirty="0" smtClean="0"/>
              <a:t> to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 last </a:t>
            </a:r>
            <a:r>
              <a:rPr lang="cs-CZ" dirty="0" err="1" smtClean="0"/>
              <a:t>week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I´d </a:t>
            </a:r>
            <a:r>
              <a:rPr lang="cs-CZ" dirty="0" err="1" smtClean="0"/>
              <a:t>like</a:t>
            </a:r>
            <a:r>
              <a:rPr lang="cs-CZ" dirty="0" smtClean="0"/>
              <a:t> to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long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been</a:t>
            </a:r>
            <a:r>
              <a:rPr lang="cs-CZ" dirty="0" smtClean="0"/>
              <a:t> </a:t>
            </a:r>
            <a:r>
              <a:rPr lang="cs-CZ" dirty="0" err="1" smtClean="0"/>
              <a:t>engaged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I´d </a:t>
            </a:r>
            <a:r>
              <a:rPr lang="cs-CZ" dirty="0" err="1" smtClean="0"/>
              <a:t>like</a:t>
            </a:r>
            <a:r>
              <a:rPr lang="cs-CZ" dirty="0" smtClean="0"/>
              <a:t> to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favourite</a:t>
            </a:r>
            <a:r>
              <a:rPr lang="cs-CZ" dirty="0" smtClean="0"/>
              <a:t> </a:t>
            </a:r>
            <a:r>
              <a:rPr lang="cs-CZ" dirty="0" err="1" smtClean="0"/>
              <a:t>actor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I´d </a:t>
            </a:r>
            <a:r>
              <a:rPr lang="cs-CZ" dirty="0" err="1" smtClean="0"/>
              <a:t>like</a:t>
            </a:r>
            <a:r>
              <a:rPr lang="cs-CZ" dirty="0" smtClean="0"/>
              <a:t> to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bought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shoes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I´d </a:t>
            </a:r>
            <a:r>
              <a:rPr lang="cs-CZ" dirty="0" err="1" smtClean="0"/>
              <a:t>like</a:t>
            </a:r>
            <a:r>
              <a:rPr lang="cs-CZ" dirty="0" smtClean="0"/>
              <a:t> to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why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crying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I´d </a:t>
            </a:r>
            <a:r>
              <a:rPr lang="cs-CZ" dirty="0" err="1" smtClean="0"/>
              <a:t>like</a:t>
            </a:r>
            <a:r>
              <a:rPr lang="cs-CZ" dirty="0" smtClean="0"/>
              <a:t> to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finishes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I´d </a:t>
            </a:r>
            <a:r>
              <a:rPr lang="cs-CZ" dirty="0" err="1" smtClean="0"/>
              <a:t>like</a:t>
            </a:r>
            <a:r>
              <a:rPr lang="cs-CZ" dirty="0" smtClean="0"/>
              <a:t> to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whether</a:t>
            </a:r>
            <a:r>
              <a:rPr lang="cs-CZ" dirty="0" smtClean="0"/>
              <a:t>/</a:t>
            </a:r>
            <a:r>
              <a:rPr lang="cs-CZ" dirty="0" err="1" smtClean="0"/>
              <a:t>if</a:t>
            </a:r>
            <a:r>
              <a:rPr lang="cs-CZ" dirty="0" smtClean="0"/>
              <a:t> he </a:t>
            </a:r>
            <a:r>
              <a:rPr lang="cs-CZ" dirty="0" err="1" smtClean="0"/>
              <a:t>knew</a:t>
            </a:r>
            <a:r>
              <a:rPr lang="cs-CZ" dirty="0" smtClean="0"/>
              <a:t> </a:t>
            </a:r>
            <a:r>
              <a:rPr lang="cs-CZ" dirty="0" err="1" smtClean="0"/>
              <a:t>him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I´d </a:t>
            </a:r>
            <a:r>
              <a:rPr lang="cs-CZ" dirty="0" err="1" smtClean="0"/>
              <a:t>like</a:t>
            </a:r>
            <a:r>
              <a:rPr lang="cs-CZ" dirty="0" smtClean="0"/>
              <a:t> to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met.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I´d </a:t>
            </a:r>
            <a:r>
              <a:rPr lang="cs-CZ" dirty="0" err="1" smtClean="0"/>
              <a:t>like</a:t>
            </a:r>
            <a:r>
              <a:rPr lang="cs-CZ" dirty="0" smtClean="0"/>
              <a:t> to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what</a:t>
            </a:r>
            <a:r>
              <a:rPr lang="cs-CZ" dirty="0" smtClean="0"/>
              <a:t> Liz </a:t>
            </a:r>
            <a:r>
              <a:rPr lang="cs-CZ" dirty="0" err="1" smtClean="0"/>
              <a:t>studies</a:t>
            </a:r>
            <a:r>
              <a:rPr lang="cs-CZ" smtClean="0"/>
              <a:t>.</a:t>
            </a: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I´d </a:t>
            </a:r>
            <a:r>
              <a:rPr lang="cs-CZ" dirty="0" err="1" smtClean="0"/>
              <a:t>like</a:t>
            </a:r>
            <a:r>
              <a:rPr lang="cs-CZ" dirty="0" smtClean="0"/>
              <a:t> to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if</a:t>
            </a:r>
            <a:r>
              <a:rPr lang="cs-CZ" dirty="0" smtClean="0"/>
              <a:t>/</a:t>
            </a:r>
            <a:r>
              <a:rPr lang="cs-CZ" dirty="0" err="1" smtClean="0"/>
              <a:t>whether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understand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grammar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latin typeface="Calibri" pitchFamily="34" charset="0"/>
              </a:rPr>
              <a:t>Použité zdroje:</a:t>
            </a:r>
            <a:endParaRPr lang="cs-CZ" sz="24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010882"/>
            <a:ext cx="792088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400" dirty="0" smtClean="0">
                <a:latin typeface="Calibri" pitchFamily="34" charset="0"/>
              </a:rPr>
              <a:t>   Slide 4 – 15: vlastní tvorba</a:t>
            </a:r>
            <a:endParaRPr lang="cs-CZ" sz="1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199</TotalTime>
  <Words>1160</Words>
  <Application>Microsoft Office PowerPoint</Application>
  <PresentationFormat>Předvádění na obrazovce (4:3)</PresentationFormat>
  <Paragraphs>165</Paragraphs>
  <Slides>16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ANOTACE</vt:lpstr>
      <vt:lpstr>INDIRECT QUESTIONS</vt:lpstr>
      <vt:lpstr>Snímek 4</vt:lpstr>
      <vt:lpstr>Snímek 5</vt:lpstr>
      <vt:lpstr>PRACTICE</vt:lpstr>
      <vt:lpstr>DO QUESTIONS</vt:lpstr>
      <vt:lpstr>DOES QUESTIONS</vt:lpstr>
      <vt:lpstr>DID QUESTIONS</vt:lpstr>
      <vt:lpstr>PRACTICE</vt:lpstr>
      <vt:lpstr>YES/NO QUESTIONS</vt:lpstr>
      <vt:lpstr>PRACTICE</vt:lpstr>
      <vt:lpstr>PRACTICE - SOLUTION</vt:lpstr>
      <vt:lpstr>TEST</vt:lpstr>
      <vt:lpstr>TEST - SOLUTION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INDIRECT QUESTIONS</dc:title>
  <dc:creator>Standa</dc:creator>
  <cp:lastModifiedBy>Standa</cp:lastModifiedBy>
  <cp:revision>29</cp:revision>
  <dcterms:created xsi:type="dcterms:W3CDTF">2013-07-16T15:35:04Z</dcterms:created>
  <dcterms:modified xsi:type="dcterms:W3CDTF">2013-07-26T10:33:31Z</dcterms:modified>
</cp:coreProperties>
</file>