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3" r:id="rId2"/>
    <p:sldId id="265" r:id="rId3"/>
    <p:sldId id="259" r:id="rId4"/>
    <p:sldId id="266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VY_32_INOVACE_35_MATEMATIKA 3.ROČNÍK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TÉMA: Sudoku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8C560F0-ACD2-4DCA-A15E-A4C7A6F7F704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698E4A8E-0619-4BBE-9EF7-1C2C93DF0E85}" type="parTrans" cxnId="{C5A35C6D-1061-4CB6-83BC-7CBA4818E6AA}">
      <dgm:prSet/>
      <dgm:spPr/>
      <dgm:t>
        <a:bodyPr/>
        <a:lstStyle/>
        <a:p>
          <a:endParaRPr lang="cs-CZ"/>
        </a:p>
      </dgm:t>
    </dgm:pt>
    <dgm:pt modelId="{68493268-3707-4786-8B24-52C7D3E32C01}" type="sibTrans" cxnId="{C5A35C6D-1061-4CB6-83BC-7CBA4818E6A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31210CC-1504-4DA5-8F9B-911DC8F6703D}" type="pres">
      <dgm:prSet presAssocID="{38C560F0-ACD2-4DCA-A15E-A4C7A6F7F704}" presName="vertSpace6" presStyleLbl="node1" presStyleIdx="4" presStyleCnt="6"/>
      <dgm:spPr/>
    </dgm:pt>
    <dgm:pt modelId="{2207AAE9-C5BF-4E10-8EB0-ED6E78B3FB08}" type="pres">
      <dgm:prSet presAssocID="{38C560F0-ACD2-4DCA-A15E-A4C7A6F7F704}" presName="circle6" presStyleLbl="node1" presStyleIdx="5" presStyleCnt="6"/>
      <dgm:spPr/>
    </dgm:pt>
    <dgm:pt modelId="{4F3281B6-AD2B-4031-AED4-C87CA6F7FD62}" type="pres">
      <dgm:prSet presAssocID="{38C560F0-ACD2-4DCA-A15E-A4C7A6F7F70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36A14-06AF-4E63-A8BC-07A96BE6D7E8}" type="pres">
      <dgm:prSet presAssocID="{38C560F0-ACD2-4DCA-A15E-A4C7A6F7F70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B62E81-CCAD-4594-8611-642D40F6B8C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87667E-00E1-49D3-AFCB-63D3A18EB431}" type="presOf" srcId="{757F3AB3-0718-4624-B441-E567A8F0AB56}" destId="{333A1088-737F-45CB-B68E-254E46348037}" srcOrd="0" destOrd="0" presId="urn:microsoft.com/office/officeart/2005/8/layout/target3"/>
    <dgm:cxn modelId="{00190432-0B37-4CEA-9793-DDF03B8DA108}" type="presOf" srcId="{4C35D32F-0EAB-4CD7-82EE-45574DC2A586}" destId="{890E4F0B-2866-4A3F-A3C7-2A14B1797930}" srcOrd="1" destOrd="0" presId="urn:microsoft.com/office/officeart/2005/8/layout/target3"/>
    <dgm:cxn modelId="{2BCB12C8-5FF7-4332-8289-835B954F81AF}" type="presOf" srcId="{D1B46980-6531-4606-95E6-44980827E919}" destId="{2BE915AB-18AA-4053-B92C-3BFC9ED204BB}" srcOrd="1" destOrd="0" presId="urn:microsoft.com/office/officeart/2005/8/layout/target3"/>
    <dgm:cxn modelId="{52E323CF-AB84-472A-9238-5A4D9F7C66A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F2F70E-DAE6-48D4-B580-EBB55E74CB33}" type="presOf" srcId="{38C560F0-ACD2-4DCA-A15E-A4C7A6F7F704}" destId="{4F3281B6-AD2B-4031-AED4-C87CA6F7FD6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D8CB6-D354-4FC9-89E7-ADCCFE9079A0}" type="presOf" srcId="{B651F6E3-6281-48DB-9319-2AEAFDAE7572}" destId="{619D679B-A015-4ECF-8348-D1034C574F40}" srcOrd="0" destOrd="0" presId="urn:microsoft.com/office/officeart/2005/8/layout/target3"/>
    <dgm:cxn modelId="{38A4B352-32B6-4908-91A5-8BF4E923EBD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5A35C6D-1061-4CB6-83BC-7CBA4818E6AA}" srcId="{757F3AB3-0718-4624-B441-E567A8F0AB56}" destId="{38C560F0-ACD2-4DCA-A15E-A4C7A6F7F704}" srcOrd="5" destOrd="0" parTransId="{698E4A8E-0619-4BBE-9EF7-1C2C93DF0E85}" sibTransId="{68493268-3707-4786-8B24-52C7D3E32C01}"/>
    <dgm:cxn modelId="{9D4BEDBB-0988-4335-BE24-1EA8BEEA89A2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D31928-94CF-4474-A65B-6BC43F12CFD5}" type="presOf" srcId="{B651F6E3-6281-48DB-9319-2AEAFDAE7572}" destId="{6BB5E863-4638-4E1D-BFDE-399D028AC4ED}" srcOrd="1" destOrd="0" presId="urn:microsoft.com/office/officeart/2005/8/layout/target3"/>
    <dgm:cxn modelId="{E04BC3EE-EAF1-4511-9A61-E1EB957FA7CA}" type="presOf" srcId="{D8197B8C-B260-4A16-BDF4-0947B075E274}" destId="{5A5FFA88-C948-4069-8E93-59FA12366E83}" srcOrd="1" destOrd="0" presId="urn:microsoft.com/office/officeart/2005/8/layout/target3"/>
    <dgm:cxn modelId="{4C2B8618-8E7E-4341-A332-21C05AB1EC4A}" type="presOf" srcId="{38C560F0-ACD2-4DCA-A15E-A4C7A6F7F704}" destId="{BE036A14-06AF-4E63-A8BC-07A96BE6D7E8}" srcOrd="1" destOrd="0" presId="urn:microsoft.com/office/officeart/2005/8/layout/target3"/>
    <dgm:cxn modelId="{878DFF03-AD42-435E-8C30-6B117B66B75F}" type="presOf" srcId="{D1B46980-6531-4606-95E6-44980827E919}" destId="{6140AFEC-043D-4C43-A2F9-D0F5331DF3A3}" srcOrd="0" destOrd="0" presId="urn:microsoft.com/office/officeart/2005/8/layout/target3"/>
    <dgm:cxn modelId="{8836C45C-4E92-4706-9C30-0A360ACCE0F6}" type="presParOf" srcId="{333A1088-737F-45CB-B68E-254E46348037}" destId="{F5ABB229-8D3B-4694-996A-96F23CF14429}" srcOrd="0" destOrd="0" presId="urn:microsoft.com/office/officeart/2005/8/layout/target3"/>
    <dgm:cxn modelId="{E6B64635-2AC7-4D52-A417-E8BB223BC078}" type="presParOf" srcId="{333A1088-737F-45CB-B68E-254E46348037}" destId="{F41139FD-01EE-4571-8B17-4FB00FC51163}" srcOrd="1" destOrd="0" presId="urn:microsoft.com/office/officeart/2005/8/layout/target3"/>
    <dgm:cxn modelId="{3CFB51A1-8707-4D8D-A923-A248FE09B1CF}" type="presParOf" srcId="{333A1088-737F-45CB-B68E-254E46348037}" destId="{D005CE8C-CC26-4C3E-AC11-E15060ECD759}" srcOrd="2" destOrd="0" presId="urn:microsoft.com/office/officeart/2005/8/layout/target3"/>
    <dgm:cxn modelId="{3AC7E980-C6FA-46D5-9E64-315B9CE44D95}" type="presParOf" srcId="{333A1088-737F-45CB-B68E-254E46348037}" destId="{2C702D82-9B77-49B7-9568-BB8EB47C3372}" srcOrd="3" destOrd="0" presId="urn:microsoft.com/office/officeart/2005/8/layout/target3"/>
    <dgm:cxn modelId="{A19DDD55-22C2-414E-843A-E81E08292B7B}" type="presParOf" srcId="{333A1088-737F-45CB-B68E-254E46348037}" destId="{A52A0455-90FF-4808-ABD0-F02540D31D5A}" srcOrd="4" destOrd="0" presId="urn:microsoft.com/office/officeart/2005/8/layout/target3"/>
    <dgm:cxn modelId="{70D72226-69A7-40B4-8953-AA09342B20EE}" type="presParOf" srcId="{333A1088-737F-45CB-B68E-254E46348037}" destId="{6140AFEC-043D-4C43-A2F9-D0F5331DF3A3}" srcOrd="5" destOrd="0" presId="urn:microsoft.com/office/officeart/2005/8/layout/target3"/>
    <dgm:cxn modelId="{1A7E0506-2B43-42E8-BAE2-597F1592FF68}" type="presParOf" srcId="{333A1088-737F-45CB-B68E-254E46348037}" destId="{9358AC05-5D7D-4327-9F80-1AD486AEA664}" srcOrd="6" destOrd="0" presId="urn:microsoft.com/office/officeart/2005/8/layout/target3"/>
    <dgm:cxn modelId="{90651651-6129-4F80-9D0A-343BA422EE02}" type="presParOf" srcId="{333A1088-737F-45CB-B68E-254E46348037}" destId="{313FC574-E1CD-4FB4-B054-0B805CE0447D}" srcOrd="7" destOrd="0" presId="urn:microsoft.com/office/officeart/2005/8/layout/target3"/>
    <dgm:cxn modelId="{3BE6B369-693D-499E-B541-6F8F3EFF172F}" type="presParOf" srcId="{333A1088-737F-45CB-B68E-254E46348037}" destId="{619D679B-A015-4ECF-8348-D1034C574F40}" srcOrd="8" destOrd="0" presId="urn:microsoft.com/office/officeart/2005/8/layout/target3"/>
    <dgm:cxn modelId="{F1B4A75B-584A-4493-A901-050775D07540}" type="presParOf" srcId="{333A1088-737F-45CB-B68E-254E46348037}" destId="{322283A8-4A27-4CDA-BAE3-F381106A9174}" srcOrd="9" destOrd="0" presId="urn:microsoft.com/office/officeart/2005/8/layout/target3"/>
    <dgm:cxn modelId="{C5E00725-3390-451C-92C4-D84396BAFCD8}" type="presParOf" srcId="{333A1088-737F-45CB-B68E-254E46348037}" destId="{FFC9F71D-1B4F-4AD9-A4A6-86ADEFC8AF5C}" srcOrd="10" destOrd="0" presId="urn:microsoft.com/office/officeart/2005/8/layout/target3"/>
    <dgm:cxn modelId="{22BE9B4E-C77E-4C18-B6AC-99ED06A66DBA}" type="presParOf" srcId="{333A1088-737F-45CB-B68E-254E46348037}" destId="{25B08C86-7E15-44DC-BE7F-FFB55DD49D12}" srcOrd="11" destOrd="0" presId="urn:microsoft.com/office/officeart/2005/8/layout/target3"/>
    <dgm:cxn modelId="{17057F7A-CB15-4C51-B617-0D05AB8B7C8A}" type="presParOf" srcId="{333A1088-737F-45CB-B68E-254E46348037}" destId="{76644BE8-9D7C-4C09-B250-3D10AF48CBB7}" srcOrd="12" destOrd="0" presId="urn:microsoft.com/office/officeart/2005/8/layout/target3"/>
    <dgm:cxn modelId="{90CDA23B-FF2A-4E2C-923E-32BD20A398E7}" type="presParOf" srcId="{333A1088-737F-45CB-B68E-254E46348037}" destId="{EE85B701-7295-41C0-BA7A-34D3756A2AE6}" srcOrd="13" destOrd="0" presId="urn:microsoft.com/office/officeart/2005/8/layout/target3"/>
    <dgm:cxn modelId="{C877A398-3666-4186-ABB0-573028089441}" type="presParOf" srcId="{333A1088-737F-45CB-B68E-254E46348037}" destId="{8BEBB6EC-1DAA-4CAC-8A25-BC0FCBD5DBD5}" srcOrd="14" destOrd="0" presId="urn:microsoft.com/office/officeart/2005/8/layout/target3"/>
    <dgm:cxn modelId="{9704BA6E-66AF-451C-9A3C-50505B98437B}" type="presParOf" srcId="{333A1088-737F-45CB-B68E-254E46348037}" destId="{431210CC-1504-4DA5-8F9B-911DC8F6703D}" srcOrd="15" destOrd="0" presId="urn:microsoft.com/office/officeart/2005/8/layout/target3"/>
    <dgm:cxn modelId="{5A2E4EBE-041E-481A-BC31-539554179BDB}" type="presParOf" srcId="{333A1088-737F-45CB-B68E-254E46348037}" destId="{2207AAE9-C5BF-4E10-8EB0-ED6E78B3FB08}" srcOrd="16" destOrd="0" presId="urn:microsoft.com/office/officeart/2005/8/layout/target3"/>
    <dgm:cxn modelId="{54939686-F4EF-4770-9B6A-1F8508386142}" type="presParOf" srcId="{333A1088-737F-45CB-B68E-254E46348037}" destId="{4F3281B6-AD2B-4031-AED4-C87CA6F7FD62}" srcOrd="17" destOrd="0" presId="urn:microsoft.com/office/officeart/2005/8/layout/target3"/>
    <dgm:cxn modelId="{3049F6D8-DD2A-4B72-AAC3-0A965C15CDB7}" type="presParOf" srcId="{333A1088-737F-45CB-B68E-254E46348037}" destId="{AED2198E-93D5-4001-81B4-73124B309672}" srcOrd="18" destOrd="0" presId="urn:microsoft.com/office/officeart/2005/8/layout/target3"/>
    <dgm:cxn modelId="{1485B684-C866-4B07-A56B-7A0C3692CA51}" type="presParOf" srcId="{333A1088-737F-45CB-B68E-254E46348037}" destId="{2BE915AB-18AA-4053-B92C-3BFC9ED204BB}" srcOrd="19" destOrd="0" presId="urn:microsoft.com/office/officeart/2005/8/layout/target3"/>
    <dgm:cxn modelId="{D06F958E-8378-4BA7-92C6-96C768249084}" type="presParOf" srcId="{333A1088-737F-45CB-B68E-254E46348037}" destId="{6BB5E863-4638-4E1D-BFDE-399D028AC4ED}" srcOrd="20" destOrd="0" presId="urn:microsoft.com/office/officeart/2005/8/layout/target3"/>
    <dgm:cxn modelId="{465A3E0A-E38F-45C3-8243-619CD63F07B4}" type="presParOf" srcId="{333A1088-737F-45CB-B68E-254E46348037}" destId="{5A5FFA88-C948-4069-8E93-59FA12366E83}" srcOrd="21" destOrd="0" presId="urn:microsoft.com/office/officeart/2005/8/layout/target3"/>
    <dgm:cxn modelId="{27DE9B48-BC6C-4965-9290-6B6A1CA58908}" type="presParOf" srcId="{333A1088-737F-45CB-B68E-254E46348037}" destId="{890E4F0B-2866-4A3F-A3C7-2A14B1797930}" srcOrd="22" destOrd="0" presId="urn:microsoft.com/office/officeart/2005/8/layout/target3"/>
    <dgm:cxn modelId="{133BDC4E-F205-4C02-BEB7-71A0C48AC968}" type="presParOf" srcId="{333A1088-737F-45CB-B68E-254E46348037}" destId="{BE036A14-06AF-4E63-A8BC-07A96BE6D7E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VY_32_INOVACE_35_MATEMATIKA 3.ROČNÍK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04942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Sudoku</a:t>
          </a:r>
          <a:endParaRPr lang="cs-CZ" sz="1400" kern="1200" dirty="0"/>
        </a:p>
      </dsp:txBody>
      <dsp:txXfrm>
        <a:off x="1273857" y="104942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2207AAE9-C5BF-4E10-8EB0-ED6E78B3FB0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3281B6-AD2B-4031-AED4-C87CA6F7FD62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D70342-D8FA-4851-8339-080A3D9CD3E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887E9-B38E-46B1-A59F-C71B1D7CB9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5307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94EAC9D-7B8B-41A9-B2CF-4E446EFC6F1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FB224E0-B8FF-4435-A0DF-E5BD41EE28A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113468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057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Žáci si procvičí logický </a:t>
            </a:r>
            <a:r>
              <a:rPr lang="cs-CZ" dirty="0" smtClean="0"/>
              <a:t>úsudek - </a:t>
            </a:r>
            <a:r>
              <a:rPr lang="cs-CZ" dirty="0"/>
              <a:t>které číslo </a:t>
            </a:r>
            <a:r>
              <a:rPr lang="cs-CZ" dirty="0" smtClean="0"/>
              <a:t>                  v </a:t>
            </a:r>
            <a:r>
              <a:rPr lang="cs-CZ" dirty="0"/>
              <a:t>řadě nebo sloupci ještě chybí, </a:t>
            </a:r>
          </a:p>
          <a:p>
            <a:r>
              <a:rPr lang="cs-CZ" dirty="0"/>
              <a:t>které číslo na daném místě nemůže ležet,</a:t>
            </a:r>
          </a:p>
          <a:p>
            <a:r>
              <a:rPr lang="cs-CZ" dirty="0"/>
              <a:t>které číslo je chybně zapsané </a:t>
            </a:r>
            <a:r>
              <a:rPr lang="cs-CZ" dirty="0" smtClean="0"/>
              <a:t>dvakrát</a:t>
            </a:r>
          </a:p>
          <a:p>
            <a:r>
              <a:rPr lang="cs-CZ" dirty="0" smtClean="0"/>
              <a:t>Přílohou je </a:t>
            </a:r>
            <a:r>
              <a:rPr lang="cs-CZ" dirty="0" smtClean="0"/>
              <a:t>tabulka                </a:t>
            </a:r>
            <a:r>
              <a:rPr lang="cs-CZ" dirty="0" smtClean="0"/>
              <a:t>v </a:t>
            </a:r>
            <a:r>
              <a:rPr lang="cs-CZ" dirty="0" err="1" smtClean="0"/>
              <a:t>excelu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Švédské křížovky, </a:t>
            </a:r>
            <a:r>
              <a:rPr lang="cs-CZ" dirty="0" err="1"/>
              <a:t>osmisměrky</a:t>
            </a:r>
            <a:r>
              <a:rPr lang="cs-CZ" dirty="0"/>
              <a:t>, sudoku; Ing. Jiří Cibulka, nakladatelství AMIPA s r. o., 2009</a:t>
            </a:r>
          </a:p>
        </p:txBody>
      </p:sp>
    </p:spTree>
    <p:extLst>
      <p:ext uri="{BB962C8B-B14F-4D97-AF65-F5344CB8AC3E}">
        <p14:creationId xmlns:p14="http://schemas.microsoft.com/office/powerpoint/2010/main" xmlns="" val="167231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 sudoku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41260" y="1772816"/>
            <a:ext cx="7272808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Cílem Sudoku je umístit čísla </a:t>
            </a:r>
            <a:r>
              <a:rPr lang="cs-CZ" sz="4000" dirty="0" smtClean="0"/>
              <a:t>           v </a:t>
            </a:r>
            <a:r>
              <a:rPr lang="cs-CZ" sz="4000" dirty="0"/>
              <a:t>rozsahu 1 až 9 do políček herní plochy, kterou tvoří čtverec obsahující 9 menších čtverců. </a:t>
            </a:r>
            <a:endParaRPr lang="cs-CZ" sz="4000" dirty="0" smtClean="0"/>
          </a:p>
          <a:p>
            <a:endParaRPr lang="cs-CZ" sz="4000" dirty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25333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Pravidla sudoku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4136" y="1779687"/>
            <a:ext cx="777686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/>
              <a:t>Velmi důležité je, že se v žádném </a:t>
            </a:r>
            <a:r>
              <a:rPr lang="cs-CZ" sz="3600" dirty="0" smtClean="0"/>
              <a:t>         z </a:t>
            </a:r>
            <a:r>
              <a:rPr lang="cs-CZ" sz="3600" dirty="0"/>
              <a:t>9 čtverců, řádku a ani sloupci nesmí opakovat žádné z čísel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dirty="0"/>
              <a:t> Jinak řečeno v každém z řádků, sloupců a menších čtverců musí být všechna čísla 1 až 9.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6758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20373691"/>
              </p:ext>
            </p:extLst>
          </p:nvPr>
        </p:nvGraphicFramePr>
        <p:xfrm>
          <a:off x="1475656" y="1412776"/>
          <a:ext cx="5495925" cy="3295650"/>
        </p:xfrm>
        <a:graphic>
          <a:graphicData uri="http://schemas.openxmlformats.org/presentationml/2006/ole">
            <p:oleObj spid="_x0000_s3082" name="List" r:id="rId3" imgW="5495996" imgH="3295619" progId="Excel.Shee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09079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1139548"/>
              </p:ext>
            </p:extLst>
          </p:nvPr>
        </p:nvGraphicFramePr>
        <p:xfrm>
          <a:off x="1524000" y="1397000"/>
          <a:ext cx="6095997" cy="3888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9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5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8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5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6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9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5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1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8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8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4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6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9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83024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9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8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5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8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6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9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6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7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9</a:t>
                      </a:r>
                    </a:p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2</a:t>
                      </a:r>
                    </a:p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8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5</a:t>
                      </a:r>
                    </a:p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619672" y="2492896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19672" y="3573016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563888" y="1412776"/>
            <a:ext cx="0" cy="3600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580112" y="1412776"/>
            <a:ext cx="72008" cy="37444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1747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</TotalTime>
  <Words>243</Words>
  <Application>Microsoft Office PowerPoint</Application>
  <PresentationFormat>Předvádění na obrazovce (4:3)</PresentationFormat>
  <Paragraphs>103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Arkýř</vt:lpstr>
      <vt:lpstr>List</vt:lpstr>
      <vt:lpstr>Snímek 1</vt:lpstr>
      <vt:lpstr>Anotace a citace</vt:lpstr>
      <vt:lpstr>cíl sudoku</vt:lpstr>
      <vt:lpstr>Pravidla sudoku</vt:lpstr>
      <vt:lpstr>Snímek 5</vt:lpstr>
      <vt:lpstr>Správné řešení: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12</cp:revision>
  <dcterms:created xsi:type="dcterms:W3CDTF">2012-04-22T17:11:00Z</dcterms:created>
  <dcterms:modified xsi:type="dcterms:W3CDTF">2013-07-27T07:16:18Z</dcterms:modified>
</cp:coreProperties>
</file>