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01 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Kdo je objevitel, vynálezce, badatel</a:t>
          </a:r>
          <a:endParaRPr lang="cs-CZ" sz="1600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01 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Kdo je objevitel, vynálezce, badatel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22.4.2013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22.4.2013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406416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budou pracovat s tzv. sešitem  objevů, kde si budou zapisovat svá pozorování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Zdroj </a:t>
            </a:r>
            <a:r>
              <a:rPr lang="cs-CZ" dirty="0" err="1" smtClean="0"/>
              <a:t>snímků:Klipart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slova podle legendy 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203822"/>
              </p:ext>
            </p:extLst>
          </p:nvPr>
        </p:nvGraphicFramePr>
        <p:xfrm>
          <a:off x="1475656" y="2780928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19672" y="5013176"/>
            <a:ext cx="33666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B2,C3,A3,C2,D1,B4,A1,C2,D4</a:t>
            </a:r>
          </a:p>
          <a:p>
            <a:r>
              <a:rPr lang="cs-CZ" dirty="0" smtClean="0"/>
              <a:t>D1,D3,B3,A2,D4,C2,A4,B1,C2</a:t>
            </a:r>
          </a:p>
          <a:p>
            <a:r>
              <a:rPr lang="cs-CZ" dirty="0" smtClean="0"/>
              <a:t>C3,C1,C4,C1,A1,C2,D4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5031698"/>
            <a:ext cx="14782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OBJEVITEL</a:t>
            </a:r>
          </a:p>
          <a:p>
            <a:r>
              <a:rPr lang="cs-CZ" dirty="0" smtClean="0"/>
              <a:t>VYNÁLEZCE</a:t>
            </a:r>
          </a:p>
          <a:p>
            <a:r>
              <a:rPr lang="cs-CZ" dirty="0" smtClean="0"/>
              <a:t>BADATEL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22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Objevitelé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1962" y="2348880"/>
            <a:ext cx="66559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minulosti </a:t>
            </a:r>
            <a:r>
              <a:rPr lang="cs-CZ" dirty="0" smtClean="0"/>
              <a:t>se zasloužili </a:t>
            </a:r>
            <a:r>
              <a:rPr lang="cs-CZ" dirty="0"/>
              <a:t>o poznání neznámých koutů </a:t>
            </a:r>
            <a:r>
              <a:rPr lang="cs-CZ" dirty="0" smtClean="0"/>
              <a:t>Země.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Jsou </a:t>
            </a:r>
            <a:r>
              <a:rPr lang="cs-CZ" dirty="0"/>
              <a:t>mezi nimi </a:t>
            </a:r>
            <a:r>
              <a:rPr lang="cs-CZ" dirty="0" smtClean="0"/>
              <a:t>cestovatelé a mořeplavci.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Např. Kryštof Kolumbus – objevitel Jižní Ameriky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QWL0J1TS\MC900233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76" y="4797153"/>
            <a:ext cx="2573337" cy="156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90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Vynálezce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11259"/>
            <a:ext cx="72728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Vynálezce</a:t>
            </a:r>
            <a:r>
              <a:rPr lang="cs-CZ" dirty="0"/>
              <a:t> </a:t>
            </a:r>
            <a:r>
              <a:rPr lang="cs-CZ" dirty="0" smtClean="0"/>
              <a:t>je člověk, </a:t>
            </a:r>
            <a:r>
              <a:rPr lang="cs-CZ" dirty="0"/>
              <a:t>který </a:t>
            </a:r>
            <a:r>
              <a:rPr lang="cs-CZ" dirty="0" smtClean="0"/>
              <a:t>vynalezl </a:t>
            </a:r>
            <a:r>
              <a:rPr lang="cs-CZ" dirty="0"/>
              <a:t>nějaký nový technický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princip </a:t>
            </a:r>
            <a:r>
              <a:rPr lang="cs-CZ" dirty="0"/>
              <a:t>nebo metodu. Tento objev se nazývá </a:t>
            </a:r>
            <a:r>
              <a:rPr lang="cs-CZ" dirty="0" smtClean="0"/>
              <a:t>vynález a bývá </a:t>
            </a:r>
          </a:p>
          <a:p>
            <a:endParaRPr lang="cs-CZ" dirty="0"/>
          </a:p>
          <a:p>
            <a:r>
              <a:rPr lang="cs-CZ" dirty="0" smtClean="0"/>
              <a:t>chráněn patentem. </a:t>
            </a:r>
          </a:p>
          <a:p>
            <a:endParaRPr lang="cs-CZ" dirty="0"/>
          </a:p>
          <a:p>
            <a:r>
              <a:rPr lang="cs-CZ" dirty="0" smtClean="0"/>
              <a:t>Např</a:t>
            </a:r>
            <a:r>
              <a:rPr lang="cs-CZ" dirty="0"/>
              <a:t>. Otto Wichterle </a:t>
            </a:r>
            <a:r>
              <a:rPr lang="cs-CZ" dirty="0" smtClean="0"/>
              <a:t>–vynálezce kontaktní čočky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/>
              <a:t>František Křižík </a:t>
            </a:r>
            <a:r>
              <a:rPr lang="cs-CZ" dirty="0" smtClean="0"/>
              <a:t>- jeho </a:t>
            </a:r>
            <a:r>
              <a:rPr lang="cs-CZ" dirty="0"/>
              <a:t>nejznámějším vynálezem byla </a:t>
            </a:r>
            <a:r>
              <a:rPr lang="cs-CZ" dirty="0" smtClean="0"/>
              <a:t>oblouková lampa se </a:t>
            </a:r>
            <a:r>
              <a:rPr lang="cs-CZ" dirty="0"/>
              <a:t>samočinnou regulací. Vynalezl světelnou </a:t>
            </a:r>
            <a:r>
              <a:rPr lang="cs-CZ" dirty="0" smtClean="0"/>
              <a:t>fontánu, </a:t>
            </a:r>
            <a:r>
              <a:rPr lang="cs-CZ" dirty="0"/>
              <a:t>zdokonalil elektrické </a:t>
            </a:r>
            <a:r>
              <a:rPr lang="cs-CZ" dirty="0" smtClean="0"/>
              <a:t>tramvaje </a:t>
            </a:r>
            <a:r>
              <a:rPr lang="cs-CZ" dirty="0"/>
              <a:t>a mnoho dalších zařízení.</a:t>
            </a:r>
          </a:p>
        </p:txBody>
      </p:sp>
      <p:pic>
        <p:nvPicPr>
          <p:cNvPr id="2050" name="Picture 2" descr="C:\Users\08G8\AppData\Local\Microsoft\Windows\Temporary Internet Files\Content.IE5\M5QGND5X\MC900320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078" y="5229200"/>
            <a:ext cx="1811338" cy="11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6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adatel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780928"/>
            <a:ext cx="589135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 také průzkumník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-člověk, který něco zkoumá, </a:t>
            </a:r>
          </a:p>
          <a:p>
            <a:r>
              <a:rPr lang="cs-CZ" dirty="0" smtClean="0"/>
              <a:t>-člověk, který se snaží přijít na řešení různých záhad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M5QGND5X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350" y="4454525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48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Moje kniha objevů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Stane se ze mě objevitel, vynálezce, badatel.</a:t>
            </a:r>
          </a:p>
          <a:p>
            <a:r>
              <a:rPr lang="cs-CZ" dirty="0" smtClean="0"/>
              <a:t>Každou stránku s novým bádáním si označím datem a přehledem počasí.</a:t>
            </a:r>
          </a:p>
          <a:p>
            <a:r>
              <a:rPr lang="cs-CZ" dirty="0" smtClean="0"/>
              <a:t>Všechno, co budeme zkoumat, si do svého sešitu zapíšu.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badatele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41721" y="2974695"/>
            <a:ext cx="3419856" cy="1462418"/>
          </a:xfrm>
        </p:spPr>
        <p:txBody>
          <a:bodyPr/>
          <a:lstStyle/>
          <a:p>
            <a:r>
              <a:rPr lang="cs-CZ" dirty="0" smtClean="0"/>
              <a:t>zvídavost</a:t>
            </a:r>
          </a:p>
          <a:p>
            <a:r>
              <a:rPr lang="cs-CZ" dirty="0" smtClean="0"/>
              <a:t>bystrost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152" y="2974695"/>
            <a:ext cx="3419856" cy="1390410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babělost</a:t>
            </a:r>
          </a:p>
          <a:p>
            <a:r>
              <a:rPr lang="cs-CZ" dirty="0" smtClean="0"/>
              <a:t>nepořádnost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373216"/>
            <a:ext cx="5984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další vlastnosti, které má mít správný badatel.</a:t>
            </a:r>
          </a:p>
          <a:p>
            <a:r>
              <a:rPr lang="cs-CZ" dirty="0" smtClean="0"/>
              <a:t>Napiš také další vlastnosti, které by neměl mít.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95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296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Najdi slova podle legendy :</vt:lpstr>
      <vt:lpstr>Objevitelé</vt:lpstr>
      <vt:lpstr>Vynálezce </vt:lpstr>
      <vt:lpstr>Badatel</vt:lpstr>
      <vt:lpstr>Moje kniha objevů</vt:lpstr>
      <vt:lpstr>Vlastnosti badatele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12</cp:revision>
  <dcterms:created xsi:type="dcterms:W3CDTF">2013-03-18T07:35:41Z</dcterms:created>
  <dcterms:modified xsi:type="dcterms:W3CDTF">2013-04-22T16:05:13Z</dcterms:modified>
</cp:coreProperties>
</file>