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11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Rodina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190849-BA3B-44A9-A2BC-26F8AD2B0A3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31BAD3-4BE7-4250-B0B6-A11D9652D919}">
      <dgm:prSet phldrT="[Text]"/>
      <dgm:spPr/>
      <dgm:t>
        <a:bodyPr/>
        <a:lstStyle/>
        <a:p>
          <a:r>
            <a:rPr lang="cs-CZ" dirty="0" smtClean="0"/>
            <a:t>maminka</a:t>
          </a:r>
          <a:endParaRPr lang="cs-CZ" dirty="0"/>
        </a:p>
      </dgm:t>
    </dgm:pt>
    <dgm:pt modelId="{641EDFCE-3EB1-46FB-9BF6-3720E52B2930}" type="parTrans" cxnId="{E8224138-F6A8-4E17-B8CA-A92A948B50B8}">
      <dgm:prSet/>
      <dgm:spPr/>
      <dgm:t>
        <a:bodyPr/>
        <a:lstStyle/>
        <a:p>
          <a:endParaRPr lang="cs-CZ"/>
        </a:p>
      </dgm:t>
    </dgm:pt>
    <dgm:pt modelId="{DE6EDA5A-CEF7-473F-BA48-A75F795C4EDA}" type="sibTrans" cxnId="{E8224138-F6A8-4E17-B8CA-A92A948B50B8}">
      <dgm:prSet/>
      <dgm:spPr/>
      <dgm:t>
        <a:bodyPr/>
        <a:lstStyle/>
        <a:p>
          <a:endParaRPr lang="cs-CZ"/>
        </a:p>
      </dgm:t>
    </dgm:pt>
    <dgm:pt modelId="{06DF103E-047F-4DAF-ACD7-C7649A0468AC}">
      <dgm:prSet phldrT="[Text]"/>
      <dgm:spPr/>
      <dgm:t>
        <a:bodyPr/>
        <a:lstStyle/>
        <a:p>
          <a:r>
            <a:rPr lang="cs-CZ" dirty="0" smtClean="0"/>
            <a:t>tatínek</a:t>
          </a:r>
          <a:endParaRPr lang="cs-CZ" dirty="0"/>
        </a:p>
      </dgm:t>
    </dgm:pt>
    <dgm:pt modelId="{A31D9748-EE22-4831-BE5A-96037B6EDACA}" type="parTrans" cxnId="{C198FE7F-61B7-484D-B86A-B3BB7F4E0AFA}">
      <dgm:prSet/>
      <dgm:spPr/>
      <dgm:t>
        <a:bodyPr/>
        <a:lstStyle/>
        <a:p>
          <a:endParaRPr lang="cs-CZ"/>
        </a:p>
      </dgm:t>
    </dgm:pt>
    <dgm:pt modelId="{994DBC7C-F365-4A24-9EEA-A6B2DFC00BAF}" type="sibTrans" cxnId="{C198FE7F-61B7-484D-B86A-B3BB7F4E0AFA}">
      <dgm:prSet/>
      <dgm:spPr/>
      <dgm:t>
        <a:bodyPr/>
        <a:lstStyle/>
        <a:p>
          <a:endParaRPr lang="cs-CZ"/>
        </a:p>
      </dgm:t>
    </dgm:pt>
    <dgm:pt modelId="{3DF4BC63-2762-432D-A9DA-61D9EEB60F9D}">
      <dgm:prSet phldrT="[Text]"/>
      <dgm:spPr/>
      <dgm:t>
        <a:bodyPr/>
        <a:lstStyle/>
        <a:p>
          <a:r>
            <a:rPr lang="cs-CZ" dirty="0" smtClean="0"/>
            <a:t>sourozenec</a:t>
          </a:r>
          <a:endParaRPr lang="cs-CZ" dirty="0"/>
        </a:p>
      </dgm:t>
    </dgm:pt>
    <dgm:pt modelId="{1E9D2213-6943-421A-8C82-C50786CCE502}" type="parTrans" cxnId="{013F25A2-3B0F-4B4A-8903-F2CAAB32DC43}">
      <dgm:prSet/>
      <dgm:spPr/>
      <dgm:t>
        <a:bodyPr/>
        <a:lstStyle/>
        <a:p>
          <a:endParaRPr lang="cs-CZ"/>
        </a:p>
      </dgm:t>
    </dgm:pt>
    <dgm:pt modelId="{BC05D1DB-B6A5-43A5-8B00-4125FA8C51F9}" type="sibTrans" cxnId="{013F25A2-3B0F-4B4A-8903-F2CAAB32DC43}">
      <dgm:prSet/>
      <dgm:spPr/>
      <dgm:t>
        <a:bodyPr/>
        <a:lstStyle/>
        <a:p>
          <a:endParaRPr lang="cs-CZ"/>
        </a:p>
      </dgm:t>
    </dgm:pt>
    <dgm:pt modelId="{E4A03341-D888-4EA8-9DC7-4EE28CC40792}">
      <dgm:prSet phldrT="[Text]"/>
      <dgm:spPr/>
      <dgm:t>
        <a:bodyPr/>
        <a:lstStyle/>
        <a:p>
          <a:r>
            <a:rPr lang="cs-CZ" dirty="0" smtClean="0"/>
            <a:t>sourozenec</a:t>
          </a:r>
          <a:endParaRPr lang="cs-CZ" dirty="0"/>
        </a:p>
      </dgm:t>
    </dgm:pt>
    <dgm:pt modelId="{A569FDD0-449E-4CD8-A638-1810EC882C2F}" type="parTrans" cxnId="{C0B7EDB0-3C74-45C4-BEDE-8DE0311B6271}">
      <dgm:prSet/>
      <dgm:spPr/>
      <dgm:t>
        <a:bodyPr/>
        <a:lstStyle/>
        <a:p>
          <a:endParaRPr lang="cs-CZ"/>
        </a:p>
      </dgm:t>
    </dgm:pt>
    <dgm:pt modelId="{8D1CA74A-24B6-4A0B-ABE1-374A5879523E}" type="sibTrans" cxnId="{C0B7EDB0-3C74-45C4-BEDE-8DE0311B6271}">
      <dgm:prSet/>
      <dgm:spPr/>
      <dgm:t>
        <a:bodyPr/>
        <a:lstStyle/>
        <a:p>
          <a:endParaRPr lang="cs-CZ"/>
        </a:p>
      </dgm:t>
    </dgm:pt>
    <dgm:pt modelId="{1550DAE2-DD17-400E-9114-3A8C67E7E47B}">
      <dgm:prSet phldrT="[Text]"/>
      <dgm:spPr/>
      <dgm:t>
        <a:bodyPr/>
        <a:lstStyle/>
        <a:p>
          <a:r>
            <a:rPr lang="cs-CZ" dirty="0" smtClean="0"/>
            <a:t>já</a:t>
          </a:r>
          <a:endParaRPr lang="cs-CZ" dirty="0"/>
        </a:p>
      </dgm:t>
    </dgm:pt>
    <dgm:pt modelId="{7431B7CA-93F5-42FB-8A41-33FE599DF586}" type="parTrans" cxnId="{8D3DE565-5C3B-4FC6-A21A-9980D863F5BD}">
      <dgm:prSet/>
      <dgm:spPr/>
      <dgm:t>
        <a:bodyPr/>
        <a:lstStyle/>
        <a:p>
          <a:endParaRPr lang="cs-CZ"/>
        </a:p>
      </dgm:t>
    </dgm:pt>
    <dgm:pt modelId="{14A7B2E0-7AAC-46A0-8D72-4E15CFC88CD7}" type="sibTrans" cxnId="{8D3DE565-5C3B-4FC6-A21A-9980D863F5BD}">
      <dgm:prSet/>
      <dgm:spPr/>
      <dgm:t>
        <a:bodyPr/>
        <a:lstStyle/>
        <a:p>
          <a:endParaRPr lang="cs-CZ"/>
        </a:p>
      </dgm:t>
    </dgm:pt>
    <dgm:pt modelId="{5C8A6648-F501-4029-903F-01F1C2036D69}" type="pres">
      <dgm:prSet presAssocID="{B4190849-BA3B-44A9-A2BC-26F8AD2B0A38}" presName="diagram" presStyleCnt="0">
        <dgm:presLayoutVars>
          <dgm:dir/>
          <dgm:resizeHandles val="exact"/>
        </dgm:presLayoutVars>
      </dgm:prSet>
      <dgm:spPr/>
    </dgm:pt>
    <dgm:pt modelId="{0B0E987D-E76A-4CA0-AFA0-BE8631FD2F72}" type="pres">
      <dgm:prSet presAssocID="{7C31BAD3-4BE7-4250-B0B6-A11D9652D919}" presName="node" presStyleLbl="node1" presStyleIdx="0" presStyleCnt="5">
        <dgm:presLayoutVars>
          <dgm:bulletEnabled val="1"/>
        </dgm:presLayoutVars>
      </dgm:prSet>
      <dgm:spPr/>
    </dgm:pt>
    <dgm:pt modelId="{A2059F49-01F1-4FB6-BDE5-A350A39150AC}" type="pres">
      <dgm:prSet presAssocID="{DE6EDA5A-CEF7-473F-BA48-A75F795C4EDA}" presName="sibTrans" presStyleCnt="0"/>
      <dgm:spPr/>
    </dgm:pt>
    <dgm:pt modelId="{420EB0C4-C5B8-4F84-A760-20F850E1703C}" type="pres">
      <dgm:prSet presAssocID="{06DF103E-047F-4DAF-ACD7-C7649A0468AC}" presName="node" presStyleLbl="node1" presStyleIdx="1" presStyleCnt="5">
        <dgm:presLayoutVars>
          <dgm:bulletEnabled val="1"/>
        </dgm:presLayoutVars>
      </dgm:prSet>
      <dgm:spPr/>
    </dgm:pt>
    <dgm:pt modelId="{CA5A7D54-9B03-44A2-8CCF-2D88631D6B9C}" type="pres">
      <dgm:prSet presAssocID="{994DBC7C-F365-4A24-9EEA-A6B2DFC00BAF}" presName="sibTrans" presStyleCnt="0"/>
      <dgm:spPr/>
    </dgm:pt>
    <dgm:pt modelId="{165A079D-FF3A-4F83-9316-BC51FB561467}" type="pres">
      <dgm:prSet presAssocID="{3DF4BC63-2762-432D-A9DA-61D9EEB60F9D}" presName="node" presStyleLbl="node1" presStyleIdx="2" presStyleCnt="5" custLinFactNeighborX="-47528" custLinFactNeighborY="50000">
        <dgm:presLayoutVars>
          <dgm:bulletEnabled val="1"/>
        </dgm:presLayoutVars>
      </dgm:prSet>
      <dgm:spPr/>
    </dgm:pt>
    <dgm:pt modelId="{9E334AC2-4D8D-4524-92A5-CF0CC3225AF4}" type="pres">
      <dgm:prSet presAssocID="{BC05D1DB-B6A5-43A5-8B00-4125FA8C51F9}" presName="sibTrans" presStyleCnt="0"/>
      <dgm:spPr/>
    </dgm:pt>
    <dgm:pt modelId="{F0FA25B9-0EEC-400C-84F2-75DB0A68A911}" type="pres">
      <dgm:prSet presAssocID="{E4A03341-D888-4EA8-9DC7-4EE28CC40792}" presName="node" presStyleLbl="node1" presStyleIdx="3" presStyleCnt="5" custLinFactNeighborX="44660" custLinFactNeighborY="50000">
        <dgm:presLayoutVars>
          <dgm:bulletEnabled val="1"/>
        </dgm:presLayoutVars>
      </dgm:prSet>
      <dgm:spPr/>
    </dgm:pt>
    <dgm:pt modelId="{94156B96-0DD4-446F-8E0D-C097FFE8E3F3}" type="pres">
      <dgm:prSet presAssocID="{8D1CA74A-24B6-4A0B-ABE1-374A5879523E}" presName="sibTrans" presStyleCnt="0"/>
      <dgm:spPr/>
    </dgm:pt>
    <dgm:pt modelId="{C0F8F97D-0D85-4A22-AB75-06143AC8906F}" type="pres">
      <dgm:prSet presAssocID="{1550DAE2-DD17-400E-9114-3A8C67E7E47B}" presName="node" presStyleLbl="node1" presStyleIdx="4" presStyleCnt="5" custLinFactNeighborX="340" custLinFactNeighborY="-666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224138-F6A8-4E17-B8CA-A92A948B50B8}" srcId="{B4190849-BA3B-44A9-A2BC-26F8AD2B0A38}" destId="{7C31BAD3-4BE7-4250-B0B6-A11D9652D919}" srcOrd="0" destOrd="0" parTransId="{641EDFCE-3EB1-46FB-9BF6-3720E52B2930}" sibTransId="{DE6EDA5A-CEF7-473F-BA48-A75F795C4EDA}"/>
    <dgm:cxn modelId="{7C37484D-AE7E-4652-88AE-83232C5B9AF7}" type="presOf" srcId="{B4190849-BA3B-44A9-A2BC-26F8AD2B0A38}" destId="{5C8A6648-F501-4029-903F-01F1C2036D69}" srcOrd="0" destOrd="0" presId="urn:microsoft.com/office/officeart/2005/8/layout/default"/>
    <dgm:cxn modelId="{013F25A2-3B0F-4B4A-8903-F2CAAB32DC43}" srcId="{B4190849-BA3B-44A9-A2BC-26F8AD2B0A38}" destId="{3DF4BC63-2762-432D-A9DA-61D9EEB60F9D}" srcOrd="2" destOrd="0" parTransId="{1E9D2213-6943-421A-8C82-C50786CCE502}" sibTransId="{BC05D1DB-B6A5-43A5-8B00-4125FA8C51F9}"/>
    <dgm:cxn modelId="{C0B7EDB0-3C74-45C4-BEDE-8DE0311B6271}" srcId="{B4190849-BA3B-44A9-A2BC-26F8AD2B0A38}" destId="{E4A03341-D888-4EA8-9DC7-4EE28CC40792}" srcOrd="3" destOrd="0" parTransId="{A569FDD0-449E-4CD8-A638-1810EC882C2F}" sibTransId="{8D1CA74A-24B6-4A0B-ABE1-374A5879523E}"/>
    <dgm:cxn modelId="{4D15EE0F-42BE-4D3D-BE4B-B5A7FD44F8B8}" type="presOf" srcId="{1550DAE2-DD17-400E-9114-3A8C67E7E47B}" destId="{C0F8F97D-0D85-4A22-AB75-06143AC8906F}" srcOrd="0" destOrd="0" presId="urn:microsoft.com/office/officeart/2005/8/layout/default"/>
    <dgm:cxn modelId="{C198FE7F-61B7-484D-B86A-B3BB7F4E0AFA}" srcId="{B4190849-BA3B-44A9-A2BC-26F8AD2B0A38}" destId="{06DF103E-047F-4DAF-ACD7-C7649A0468AC}" srcOrd="1" destOrd="0" parTransId="{A31D9748-EE22-4831-BE5A-96037B6EDACA}" sibTransId="{994DBC7C-F365-4A24-9EEA-A6B2DFC00BAF}"/>
    <dgm:cxn modelId="{5FDA5BAD-4D17-4599-99C5-EBB107163330}" type="presOf" srcId="{06DF103E-047F-4DAF-ACD7-C7649A0468AC}" destId="{420EB0C4-C5B8-4F84-A760-20F850E1703C}" srcOrd="0" destOrd="0" presId="urn:microsoft.com/office/officeart/2005/8/layout/default"/>
    <dgm:cxn modelId="{B54D32D1-5993-4EDA-AD06-36B06D6B45C8}" type="presOf" srcId="{E4A03341-D888-4EA8-9DC7-4EE28CC40792}" destId="{F0FA25B9-0EEC-400C-84F2-75DB0A68A911}" srcOrd="0" destOrd="0" presId="urn:microsoft.com/office/officeart/2005/8/layout/default"/>
    <dgm:cxn modelId="{8D3DE565-5C3B-4FC6-A21A-9980D863F5BD}" srcId="{B4190849-BA3B-44A9-A2BC-26F8AD2B0A38}" destId="{1550DAE2-DD17-400E-9114-3A8C67E7E47B}" srcOrd="4" destOrd="0" parTransId="{7431B7CA-93F5-42FB-8A41-33FE599DF586}" sibTransId="{14A7B2E0-7AAC-46A0-8D72-4E15CFC88CD7}"/>
    <dgm:cxn modelId="{D8F74F68-AF4C-4679-9558-1AFD6939834A}" type="presOf" srcId="{3DF4BC63-2762-432D-A9DA-61D9EEB60F9D}" destId="{165A079D-FF3A-4F83-9316-BC51FB561467}" srcOrd="0" destOrd="0" presId="urn:microsoft.com/office/officeart/2005/8/layout/default"/>
    <dgm:cxn modelId="{00813A6D-D425-420D-855F-47A5769D3229}" type="presOf" srcId="{7C31BAD3-4BE7-4250-B0B6-A11D9652D919}" destId="{0B0E987D-E76A-4CA0-AFA0-BE8631FD2F72}" srcOrd="0" destOrd="0" presId="urn:microsoft.com/office/officeart/2005/8/layout/default"/>
    <dgm:cxn modelId="{9046B088-AFCE-4B10-8BD3-CABD565883DC}" type="presParOf" srcId="{5C8A6648-F501-4029-903F-01F1C2036D69}" destId="{0B0E987D-E76A-4CA0-AFA0-BE8631FD2F72}" srcOrd="0" destOrd="0" presId="urn:microsoft.com/office/officeart/2005/8/layout/default"/>
    <dgm:cxn modelId="{3D2B25D9-CEC4-4D0A-8BC9-B71EF8EE957C}" type="presParOf" srcId="{5C8A6648-F501-4029-903F-01F1C2036D69}" destId="{A2059F49-01F1-4FB6-BDE5-A350A39150AC}" srcOrd="1" destOrd="0" presId="urn:microsoft.com/office/officeart/2005/8/layout/default"/>
    <dgm:cxn modelId="{CFB7938E-EDCD-4153-BFA7-9F1ADCDECC9B}" type="presParOf" srcId="{5C8A6648-F501-4029-903F-01F1C2036D69}" destId="{420EB0C4-C5B8-4F84-A760-20F850E1703C}" srcOrd="2" destOrd="0" presId="urn:microsoft.com/office/officeart/2005/8/layout/default"/>
    <dgm:cxn modelId="{864439ED-5787-44A4-BA2B-B01756F054E7}" type="presParOf" srcId="{5C8A6648-F501-4029-903F-01F1C2036D69}" destId="{CA5A7D54-9B03-44A2-8CCF-2D88631D6B9C}" srcOrd="3" destOrd="0" presId="urn:microsoft.com/office/officeart/2005/8/layout/default"/>
    <dgm:cxn modelId="{8CD235E9-298C-459D-A94D-AC69A615527F}" type="presParOf" srcId="{5C8A6648-F501-4029-903F-01F1C2036D69}" destId="{165A079D-FF3A-4F83-9316-BC51FB561467}" srcOrd="4" destOrd="0" presId="urn:microsoft.com/office/officeart/2005/8/layout/default"/>
    <dgm:cxn modelId="{643B4A8C-C2C9-446A-83D2-CF2A1F085994}" type="presParOf" srcId="{5C8A6648-F501-4029-903F-01F1C2036D69}" destId="{9E334AC2-4D8D-4524-92A5-CF0CC3225AF4}" srcOrd="5" destOrd="0" presId="urn:microsoft.com/office/officeart/2005/8/layout/default"/>
    <dgm:cxn modelId="{EA09D736-5838-481C-AC1A-0813765A7BF2}" type="presParOf" srcId="{5C8A6648-F501-4029-903F-01F1C2036D69}" destId="{F0FA25B9-0EEC-400C-84F2-75DB0A68A911}" srcOrd="6" destOrd="0" presId="urn:microsoft.com/office/officeart/2005/8/layout/default"/>
    <dgm:cxn modelId="{9D2395A8-1B54-45DC-88C5-C8C2B255C4C1}" type="presParOf" srcId="{5C8A6648-F501-4029-903F-01F1C2036D69}" destId="{94156B96-0DD4-446F-8E0D-C097FFE8E3F3}" srcOrd="7" destOrd="0" presId="urn:microsoft.com/office/officeart/2005/8/layout/default"/>
    <dgm:cxn modelId="{D6F680E5-8B0A-416B-AD4B-5BF6BD988B48}" type="presParOf" srcId="{5C8A6648-F501-4029-903F-01F1C2036D69}" destId="{C0F8F97D-0D85-4A22-AB75-06143AC8906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11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Rodina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0E987D-E76A-4CA0-AFA0-BE8631FD2F72}">
      <dsp:nvSpPr>
        <dsp:cNvPr id="0" name=""/>
        <dsp:cNvSpPr/>
      </dsp:nvSpPr>
      <dsp:spPr>
        <a:xfrm>
          <a:off x="916483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maminka</a:t>
          </a:r>
          <a:endParaRPr lang="cs-CZ" sz="2500" kern="1200" dirty="0"/>
        </a:p>
      </dsp:txBody>
      <dsp:txXfrm>
        <a:off x="916483" y="1984"/>
        <a:ext cx="2030015" cy="1218009"/>
      </dsp:txXfrm>
    </dsp:sp>
    <dsp:sp modelId="{420EB0C4-C5B8-4F84-A760-20F850E1703C}">
      <dsp:nvSpPr>
        <dsp:cNvPr id="0" name=""/>
        <dsp:cNvSpPr/>
      </dsp:nvSpPr>
      <dsp:spPr>
        <a:xfrm>
          <a:off x="3149500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tatínek</a:t>
          </a:r>
          <a:endParaRPr lang="cs-CZ" sz="2500" kern="1200" dirty="0"/>
        </a:p>
      </dsp:txBody>
      <dsp:txXfrm>
        <a:off x="3149500" y="1984"/>
        <a:ext cx="2030015" cy="1218009"/>
      </dsp:txXfrm>
    </dsp:sp>
    <dsp:sp modelId="{165A079D-FF3A-4F83-9316-BC51FB561467}">
      <dsp:nvSpPr>
        <dsp:cNvPr id="0" name=""/>
        <dsp:cNvSpPr/>
      </dsp:nvSpPr>
      <dsp:spPr>
        <a:xfrm>
          <a:off x="0" y="2032000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sourozenec</a:t>
          </a:r>
          <a:endParaRPr lang="cs-CZ" sz="2500" kern="1200" dirty="0"/>
        </a:p>
      </dsp:txBody>
      <dsp:txXfrm>
        <a:off x="0" y="2032000"/>
        <a:ext cx="2030015" cy="1218009"/>
      </dsp:txXfrm>
    </dsp:sp>
    <dsp:sp modelId="{F0FA25B9-0EEC-400C-84F2-75DB0A68A911}">
      <dsp:nvSpPr>
        <dsp:cNvPr id="0" name=""/>
        <dsp:cNvSpPr/>
      </dsp:nvSpPr>
      <dsp:spPr>
        <a:xfrm>
          <a:off x="4056105" y="2032000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sourozenec</a:t>
          </a:r>
          <a:endParaRPr lang="cs-CZ" sz="2500" kern="1200" dirty="0"/>
        </a:p>
      </dsp:txBody>
      <dsp:txXfrm>
        <a:off x="4056105" y="2032000"/>
        <a:ext cx="2030015" cy="1218009"/>
      </dsp:txXfrm>
    </dsp:sp>
    <dsp:sp modelId="{C0F8F97D-0D85-4A22-AB75-06143AC8906F}">
      <dsp:nvSpPr>
        <dsp:cNvPr id="0" name=""/>
        <dsp:cNvSpPr/>
      </dsp:nvSpPr>
      <dsp:spPr>
        <a:xfrm>
          <a:off x="2039894" y="2031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já</a:t>
          </a:r>
          <a:endParaRPr lang="cs-CZ" sz="2500" kern="1200" dirty="0"/>
        </a:p>
      </dsp:txBody>
      <dsp:txXfrm>
        <a:off x="2039894" y="2031995"/>
        <a:ext cx="2030015" cy="1218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1.4.2013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4447192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nejprve tvoří samostatně myšlenkovou mapu na téma Rodina</a:t>
            </a:r>
          </a:p>
          <a:p>
            <a:r>
              <a:rPr lang="cs-CZ" dirty="0" smtClean="0"/>
              <a:t>Pak si vyvodíme pojem základní rodina a rozvětvená rodina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2002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Myšlenková mapa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3347864" y="2780928"/>
            <a:ext cx="3096344" cy="23042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RODINA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31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2828087" y="3200688"/>
            <a:ext cx="1319404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maminka</a:t>
            </a:r>
            <a:endParaRPr lang="cs-CZ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4159801" y="3200688"/>
            <a:ext cx="1336449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tatínek</a:t>
            </a:r>
            <a:endParaRPr lang="cs-CZ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2242592" y="4490828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sestra</a:t>
            </a:r>
            <a:endParaRPr lang="cs-CZ" dirty="0"/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3690291" y="4490828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</a:t>
            </a:r>
            <a:endParaRPr lang="cs-CZ" dirty="0"/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5292080" y="4490828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bratr</a:t>
            </a:r>
            <a:endParaRPr lang="cs-CZ" dirty="0"/>
          </a:p>
        </p:txBody>
      </p:sp>
      <p:cxnSp>
        <p:nvCxnSpPr>
          <p:cNvPr id="17" name="Přímá spojnice se šipkou 16"/>
          <p:cNvCxnSpPr>
            <a:endCxn id="11" idx="0"/>
          </p:cNvCxnSpPr>
          <p:nvPr/>
        </p:nvCxnSpPr>
        <p:spPr>
          <a:xfrm flipH="1">
            <a:off x="2699792" y="3813336"/>
            <a:ext cx="1460009" cy="6774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159801" y="3813336"/>
            <a:ext cx="1589479" cy="6774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2" idx="0"/>
          </p:cNvCxnSpPr>
          <p:nvPr/>
        </p:nvCxnSpPr>
        <p:spPr>
          <a:xfrm>
            <a:off x="4147491" y="3813336"/>
            <a:ext cx="0" cy="6774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2950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Rozšířená 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2840397" y="3843882"/>
            <a:ext cx="1319404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maminka</a:t>
            </a:r>
            <a:endParaRPr lang="cs-CZ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4196811" y="3883409"/>
            <a:ext cx="1336449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tatínek</a:t>
            </a:r>
            <a:endParaRPr lang="cs-CZ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2666915" y="5169798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sestra</a:t>
            </a:r>
            <a:endParaRPr lang="cs-CZ" dirty="0"/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3690291" y="5169798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</a:t>
            </a:r>
            <a:endParaRPr lang="cs-CZ" dirty="0"/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4828025" y="5132528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bratr</a:t>
            </a:r>
            <a:endParaRPr lang="cs-CZ" dirty="0"/>
          </a:p>
        </p:txBody>
      </p:sp>
      <p:cxnSp>
        <p:nvCxnSpPr>
          <p:cNvPr id="17" name="Přímá spojnice se šipkou 16"/>
          <p:cNvCxnSpPr>
            <a:endCxn id="11" idx="0"/>
          </p:cNvCxnSpPr>
          <p:nvPr/>
        </p:nvCxnSpPr>
        <p:spPr>
          <a:xfrm flipH="1">
            <a:off x="3124115" y="4492306"/>
            <a:ext cx="1035686" cy="6774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195749" y="4487077"/>
            <a:ext cx="1089476" cy="67374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2" idx="0"/>
          </p:cNvCxnSpPr>
          <p:nvPr/>
        </p:nvCxnSpPr>
        <p:spPr>
          <a:xfrm>
            <a:off x="4147491" y="4492306"/>
            <a:ext cx="0" cy="6774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Vývojový diagram: alternativní postup 3"/>
          <p:cNvSpPr/>
          <p:nvPr/>
        </p:nvSpPr>
        <p:spPr>
          <a:xfrm>
            <a:off x="1006849" y="3821253"/>
            <a:ext cx="1728192" cy="612648"/>
          </a:xfrm>
          <a:prstGeom prst="flowChartAlternateProces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eta  a strýc</a:t>
            </a:r>
            <a:endParaRPr lang="cs-CZ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666209" y="3849802"/>
            <a:ext cx="1897472" cy="612648"/>
          </a:xfrm>
          <a:prstGeom prst="flowChartAlternateProces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eta a strýc</a:t>
            </a:r>
            <a:endParaRPr lang="cs-CZ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025417" y="5169798"/>
            <a:ext cx="1584176" cy="612648"/>
          </a:xfrm>
          <a:prstGeom prst="flowChartAlternateProces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estřenice</a:t>
            </a:r>
          </a:p>
          <a:p>
            <a:pPr algn="ctr"/>
            <a:r>
              <a:rPr lang="cs-CZ" dirty="0" smtClean="0"/>
              <a:t>bratranec</a:t>
            </a:r>
            <a:endParaRPr lang="cs-CZ" dirty="0"/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5950794" y="5132528"/>
            <a:ext cx="1656184" cy="612648"/>
          </a:xfrm>
          <a:prstGeom prst="flowChartAlternateProces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estřenice</a:t>
            </a:r>
          </a:p>
          <a:p>
            <a:pPr algn="ctr"/>
            <a:r>
              <a:rPr lang="cs-CZ" dirty="0" smtClean="0"/>
              <a:t>bratranec</a:t>
            </a:r>
            <a:endParaRPr lang="cs-CZ" dirty="0"/>
          </a:p>
        </p:txBody>
      </p:sp>
      <p:cxnSp>
        <p:nvCxnSpPr>
          <p:cNvPr id="16" name="Přímá spojnice se šipkou 15"/>
          <p:cNvCxnSpPr>
            <a:endCxn id="8" idx="0"/>
          </p:cNvCxnSpPr>
          <p:nvPr/>
        </p:nvCxnSpPr>
        <p:spPr>
          <a:xfrm flipH="1">
            <a:off x="1817505" y="4496057"/>
            <a:ext cx="250304" cy="673741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6339638" y="4456530"/>
            <a:ext cx="446670" cy="673741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ývojový diagram: alternativní postup 21"/>
          <p:cNvSpPr/>
          <p:nvPr/>
        </p:nvSpPr>
        <p:spPr>
          <a:xfrm>
            <a:off x="1367008" y="2852936"/>
            <a:ext cx="2599814" cy="612648"/>
          </a:xfrm>
          <a:prstGeom prst="flowChartAlternateProces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babička a dědeček</a:t>
            </a:r>
            <a:endParaRPr lang="cs-CZ" dirty="0"/>
          </a:p>
        </p:txBody>
      </p:sp>
      <p:sp>
        <p:nvSpPr>
          <p:cNvPr id="23" name="Vývojový diagram: alternativní postup 22"/>
          <p:cNvSpPr/>
          <p:nvPr/>
        </p:nvSpPr>
        <p:spPr>
          <a:xfrm>
            <a:off x="4477854" y="2874009"/>
            <a:ext cx="2649713" cy="612648"/>
          </a:xfrm>
          <a:prstGeom prst="flowChartAlternateProces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babička a dědeček</a:t>
            </a:r>
            <a:endParaRPr lang="cs-CZ" dirty="0"/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1751531" y="3496130"/>
            <a:ext cx="853244" cy="347752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2706017" y="3486657"/>
            <a:ext cx="461422" cy="347752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041058" y="3509286"/>
            <a:ext cx="492202" cy="347752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5" idx="0"/>
          </p:cNvCxnSpPr>
          <p:nvPr/>
        </p:nvCxnSpPr>
        <p:spPr>
          <a:xfrm>
            <a:off x="5510735" y="3502050"/>
            <a:ext cx="1104210" cy="347752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Vývojový diagram: alternativní postup 33"/>
          <p:cNvSpPr/>
          <p:nvPr/>
        </p:nvSpPr>
        <p:spPr>
          <a:xfrm>
            <a:off x="962682" y="1705491"/>
            <a:ext cx="1698819" cy="612648"/>
          </a:xfrm>
          <a:prstGeom prst="flowChartAlternateProces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rababička</a:t>
            </a:r>
          </a:p>
          <a:p>
            <a:pPr algn="ctr"/>
            <a:r>
              <a:rPr lang="cs-CZ" dirty="0" smtClean="0"/>
              <a:t>pradědeček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754" y="1621489"/>
            <a:ext cx="1712913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705" y="1627640"/>
            <a:ext cx="1712913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27640"/>
            <a:ext cx="1712913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7" name="Přímá spojnice se šipkou 36"/>
          <p:cNvCxnSpPr/>
          <p:nvPr/>
        </p:nvCxnSpPr>
        <p:spPr>
          <a:xfrm>
            <a:off x="1817505" y="2389839"/>
            <a:ext cx="0" cy="48417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1031" idx="2"/>
          </p:cNvCxnSpPr>
          <p:nvPr/>
        </p:nvCxnSpPr>
        <p:spPr>
          <a:xfrm>
            <a:off x="3556249" y="2395990"/>
            <a:ext cx="25066" cy="478019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stCxn id="1030" idx="2"/>
          </p:cNvCxnSpPr>
          <p:nvPr/>
        </p:nvCxnSpPr>
        <p:spPr>
          <a:xfrm>
            <a:off x="5269162" y="2395990"/>
            <a:ext cx="17997" cy="478019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>
            <a:off x="6786308" y="2318139"/>
            <a:ext cx="0" cy="55587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0139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Doplň jména členů své základní rodiny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702091458"/>
              </p:ext>
            </p:extLst>
          </p:nvPr>
        </p:nvGraphicFramePr>
        <p:xfrm>
          <a:off x="1403648" y="227687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843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pPr algn="ctr"/>
            <a:r>
              <a:rPr lang="cs-CZ" dirty="0"/>
              <a:t>Doplň křížovku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3915797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Syn mé maminky je můj</a:t>
            </a:r>
          </a:p>
          <a:p>
            <a:r>
              <a:rPr lang="cs-CZ" sz="1800" dirty="0" smtClean="0"/>
              <a:t>Syn maminčiny sestry je maminčin</a:t>
            </a:r>
          </a:p>
          <a:p>
            <a:r>
              <a:rPr lang="cs-CZ" sz="1800" dirty="0" smtClean="0"/>
              <a:t>Tatínkův tatínek je můj</a:t>
            </a:r>
          </a:p>
          <a:p>
            <a:r>
              <a:rPr lang="cs-CZ" sz="1800" dirty="0" smtClean="0"/>
              <a:t>Maminka mé maminky je moje</a:t>
            </a:r>
          </a:p>
          <a:p>
            <a:r>
              <a:rPr lang="cs-CZ" sz="1800" dirty="0" smtClean="0"/>
              <a:t>Dcera mé tety je moje</a:t>
            </a:r>
          </a:p>
          <a:p>
            <a:r>
              <a:rPr lang="cs-CZ" sz="1800" dirty="0" smtClean="0"/>
              <a:t>Sestra mé maminky je moje</a:t>
            </a:r>
          </a:p>
          <a:p>
            <a:pPr marL="6858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</a:t>
            </a:r>
          </a:p>
          <a:p>
            <a:pPr marL="6858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_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</a:t>
            </a:r>
          </a:p>
          <a:p>
            <a:pPr marL="6858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_ </a:t>
            </a:r>
          </a:p>
          <a:p>
            <a:pPr marL="6858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_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</a:t>
            </a:r>
          </a:p>
          <a:p>
            <a:pPr marL="6858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_ _ _ _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</a:t>
            </a:r>
          </a:p>
          <a:p>
            <a:pPr marL="6858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_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endParaRPr lang="cs-CZ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77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r>
              <a:rPr lang="cs-CZ" dirty="0" smtClean="0"/>
              <a:t>                              B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 A T R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S Y N 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V E C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D Ě 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 E Č E K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B A B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Č K A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S E S T Ř E 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 I C E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T E T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059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Víš kým jsi?</a:t>
            </a:r>
            <a:br>
              <a:rPr lang="cs-CZ" dirty="0" smtClean="0"/>
            </a:br>
            <a:r>
              <a:rPr lang="cs-CZ" dirty="0" smtClean="0"/>
              <a:t>Doplň následující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Já jsem           své maminky a svého           </a:t>
            </a:r>
          </a:p>
          <a:p>
            <a:r>
              <a:rPr lang="cs-CZ" dirty="0" smtClean="0"/>
              <a:t>Já jsem              svých sourozenců.</a:t>
            </a:r>
          </a:p>
          <a:p>
            <a:r>
              <a:rPr lang="cs-CZ" dirty="0" smtClean="0"/>
              <a:t>Já jsem              svých dědečků a               </a:t>
            </a:r>
          </a:p>
          <a:p>
            <a:r>
              <a:rPr lang="cs-CZ" dirty="0" smtClean="0"/>
              <a:t>Já jsem                    svých prababiček a                                  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</a:p>
          <a:p>
            <a:r>
              <a:rPr lang="cs-CZ" dirty="0" smtClean="0"/>
              <a:t> Já jsem                     své tety a svého  </a:t>
            </a:r>
          </a:p>
          <a:p>
            <a:r>
              <a:rPr lang="cs-CZ" dirty="0" smtClean="0"/>
              <a:t>Já jsem                      dětí své tety a strýce  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134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Víš kým jsi?</a:t>
            </a:r>
            <a:br>
              <a:rPr lang="cs-CZ" dirty="0" smtClean="0"/>
            </a:br>
            <a:r>
              <a:rPr lang="cs-CZ" dirty="0" smtClean="0"/>
              <a:t>Řešení pro dívky: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Já jsem  </a:t>
            </a:r>
            <a:r>
              <a:rPr lang="cs-CZ" dirty="0" smtClean="0">
                <a:solidFill>
                  <a:srgbClr val="FF0000"/>
                </a:solidFill>
              </a:rPr>
              <a:t>dcera</a:t>
            </a:r>
            <a:r>
              <a:rPr lang="cs-CZ" dirty="0" smtClean="0"/>
              <a:t> své maminky a svého </a:t>
            </a:r>
            <a:r>
              <a:rPr lang="cs-CZ" dirty="0" smtClean="0">
                <a:solidFill>
                  <a:srgbClr val="FF0000"/>
                </a:solidFill>
              </a:rPr>
              <a:t>tatínka </a:t>
            </a:r>
            <a:r>
              <a:rPr lang="cs-CZ" dirty="0" smtClean="0"/>
              <a:t>         </a:t>
            </a:r>
          </a:p>
          <a:p>
            <a:r>
              <a:rPr lang="cs-CZ" dirty="0" smtClean="0"/>
              <a:t>Já jsem  </a:t>
            </a:r>
            <a:r>
              <a:rPr lang="cs-CZ" dirty="0" smtClean="0">
                <a:solidFill>
                  <a:srgbClr val="FF0000"/>
                </a:solidFill>
              </a:rPr>
              <a:t>sestra</a:t>
            </a:r>
            <a:r>
              <a:rPr lang="cs-CZ" dirty="0" smtClean="0"/>
              <a:t> svých sourozenců.</a:t>
            </a:r>
          </a:p>
          <a:p>
            <a:r>
              <a:rPr lang="cs-CZ" dirty="0" smtClean="0"/>
              <a:t>Já jsem </a:t>
            </a:r>
            <a:r>
              <a:rPr lang="cs-CZ" dirty="0" smtClean="0">
                <a:solidFill>
                  <a:srgbClr val="FF0000"/>
                </a:solidFill>
              </a:rPr>
              <a:t>vnučka</a:t>
            </a:r>
            <a:r>
              <a:rPr lang="cs-CZ" dirty="0" smtClean="0"/>
              <a:t> svých dědečků a </a:t>
            </a:r>
            <a:r>
              <a:rPr lang="cs-CZ" dirty="0" smtClean="0">
                <a:solidFill>
                  <a:srgbClr val="FF0000"/>
                </a:solidFill>
              </a:rPr>
              <a:t>babiček</a:t>
            </a:r>
            <a:r>
              <a:rPr lang="cs-CZ" dirty="0" smtClean="0"/>
              <a:t>              </a:t>
            </a:r>
          </a:p>
          <a:p>
            <a:r>
              <a:rPr lang="cs-CZ" dirty="0" smtClean="0"/>
              <a:t>Já jsem  </a:t>
            </a:r>
            <a:r>
              <a:rPr lang="cs-CZ" dirty="0" smtClean="0">
                <a:solidFill>
                  <a:srgbClr val="FF0000"/>
                </a:solidFill>
              </a:rPr>
              <a:t>pravnučka</a:t>
            </a:r>
            <a:r>
              <a:rPr lang="cs-CZ" dirty="0" smtClean="0"/>
              <a:t> svých prababiček a                                  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pradědečků</a:t>
            </a:r>
            <a:r>
              <a:rPr lang="cs-CZ" dirty="0" smtClean="0"/>
              <a:t>                   </a:t>
            </a:r>
          </a:p>
          <a:p>
            <a:r>
              <a:rPr lang="cs-CZ" dirty="0" smtClean="0"/>
              <a:t> Já jsem  </a:t>
            </a:r>
            <a:r>
              <a:rPr lang="cs-CZ" dirty="0" smtClean="0">
                <a:solidFill>
                  <a:srgbClr val="FF0000"/>
                </a:solidFill>
              </a:rPr>
              <a:t>neteř </a:t>
            </a:r>
            <a:r>
              <a:rPr lang="cs-CZ" dirty="0" smtClean="0"/>
              <a:t>své tety a svého  </a:t>
            </a:r>
          </a:p>
          <a:p>
            <a:r>
              <a:rPr lang="cs-CZ" dirty="0" smtClean="0"/>
              <a:t>Já jsem  </a:t>
            </a:r>
            <a:r>
              <a:rPr lang="cs-CZ" dirty="0" smtClean="0">
                <a:solidFill>
                  <a:srgbClr val="FF0000"/>
                </a:solidFill>
              </a:rPr>
              <a:t>sestřenice</a:t>
            </a:r>
            <a:r>
              <a:rPr lang="cs-CZ" dirty="0" smtClean="0"/>
              <a:t> dětí své tety a strýce  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841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Víš kým jsi?</a:t>
            </a:r>
            <a:br>
              <a:rPr lang="cs-CZ" dirty="0" smtClean="0"/>
            </a:br>
            <a:r>
              <a:rPr lang="cs-CZ" dirty="0" smtClean="0"/>
              <a:t>Řešení pro chlapce: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Já jsem  </a:t>
            </a:r>
            <a:r>
              <a:rPr lang="cs-CZ" dirty="0" smtClean="0">
                <a:solidFill>
                  <a:srgbClr val="FF0000"/>
                </a:solidFill>
              </a:rPr>
              <a:t>syn</a:t>
            </a:r>
            <a:r>
              <a:rPr lang="cs-CZ" dirty="0" smtClean="0"/>
              <a:t> své maminky a svého </a:t>
            </a:r>
            <a:r>
              <a:rPr lang="cs-CZ" dirty="0" smtClean="0">
                <a:solidFill>
                  <a:srgbClr val="FF0000"/>
                </a:solidFill>
              </a:rPr>
              <a:t>tatínka </a:t>
            </a:r>
            <a:r>
              <a:rPr lang="cs-CZ" dirty="0" smtClean="0"/>
              <a:t>         </a:t>
            </a:r>
          </a:p>
          <a:p>
            <a:r>
              <a:rPr lang="cs-CZ" dirty="0" smtClean="0"/>
              <a:t>Já jsem  </a:t>
            </a:r>
            <a:r>
              <a:rPr lang="cs-CZ" dirty="0" smtClean="0">
                <a:solidFill>
                  <a:srgbClr val="FF0000"/>
                </a:solidFill>
              </a:rPr>
              <a:t>bratr</a:t>
            </a:r>
            <a:r>
              <a:rPr lang="cs-CZ" dirty="0" smtClean="0"/>
              <a:t> svých sourozenců.</a:t>
            </a:r>
          </a:p>
          <a:p>
            <a:r>
              <a:rPr lang="cs-CZ" dirty="0" smtClean="0"/>
              <a:t>Já jsem </a:t>
            </a:r>
            <a:r>
              <a:rPr lang="cs-CZ" dirty="0" smtClean="0">
                <a:solidFill>
                  <a:srgbClr val="FF0000"/>
                </a:solidFill>
              </a:rPr>
              <a:t>vnuk</a:t>
            </a:r>
            <a:r>
              <a:rPr lang="cs-CZ" dirty="0" smtClean="0"/>
              <a:t> svých dědečků a </a:t>
            </a:r>
            <a:r>
              <a:rPr lang="cs-CZ" dirty="0" smtClean="0">
                <a:solidFill>
                  <a:srgbClr val="FF0000"/>
                </a:solidFill>
              </a:rPr>
              <a:t>babiček</a:t>
            </a:r>
            <a:r>
              <a:rPr lang="cs-CZ" dirty="0" smtClean="0"/>
              <a:t>              </a:t>
            </a:r>
          </a:p>
          <a:p>
            <a:r>
              <a:rPr lang="cs-CZ" dirty="0" smtClean="0"/>
              <a:t>Já jsem  </a:t>
            </a:r>
            <a:r>
              <a:rPr lang="cs-CZ" dirty="0" smtClean="0">
                <a:solidFill>
                  <a:srgbClr val="FF0000"/>
                </a:solidFill>
              </a:rPr>
              <a:t>pravnuk</a:t>
            </a:r>
            <a:r>
              <a:rPr lang="cs-CZ" dirty="0" smtClean="0"/>
              <a:t> svých prababiček a                                  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pradědečků</a:t>
            </a:r>
            <a:r>
              <a:rPr lang="cs-CZ" dirty="0" smtClean="0"/>
              <a:t>                   </a:t>
            </a:r>
          </a:p>
          <a:p>
            <a:r>
              <a:rPr lang="cs-CZ" dirty="0" smtClean="0"/>
              <a:t> Já jsem  </a:t>
            </a:r>
            <a:r>
              <a:rPr lang="cs-CZ" dirty="0" smtClean="0">
                <a:solidFill>
                  <a:srgbClr val="FF0000"/>
                </a:solidFill>
              </a:rPr>
              <a:t>synovec </a:t>
            </a:r>
            <a:r>
              <a:rPr lang="cs-CZ" dirty="0" smtClean="0"/>
              <a:t>své tety a svého  </a:t>
            </a:r>
          </a:p>
          <a:p>
            <a:r>
              <a:rPr lang="cs-CZ" dirty="0" smtClean="0"/>
              <a:t>Já </a:t>
            </a:r>
            <a:r>
              <a:rPr lang="cs-CZ" smtClean="0"/>
              <a:t>jsem  </a:t>
            </a:r>
            <a:r>
              <a:rPr lang="cs-CZ" smtClean="0">
                <a:solidFill>
                  <a:srgbClr val="FF0000"/>
                </a:solidFill>
              </a:rPr>
              <a:t>bratranec</a:t>
            </a:r>
            <a:r>
              <a:rPr lang="cs-CZ" smtClean="0"/>
              <a:t> </a:t>
            </a:r>
            <a:r>
              <a:rPr lang="cs-CZ" dirty="0" smtClean="0"/>
              <a:t>dětí své tety a strýce  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45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392</Words>
  <Application>Microsoft Office PowerPoint</Application>
  <PresentationFormat>Předvádění na obrazovce (4:3)</PresentationFormat>
  <Paragraphs>87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Anotace a citace</vt:lpstr>
      <vt:lpstr>Myšlenková mapa</vt:lpstr>
      <vt:lpstr>Základní rodina</vt:lpstr>
      <vt:lpstr>Rozšířená rodina</vt:lpstr>
      <vt:lpstr>Doplň jména členů své základní rodiny</vt:lpstr>
      <vt:lpstr>Doplň křížovku</vt:lpstr>
      <vt:lpstr>řešení</vt:lpstr>
      <vt:lpstr>Víš kým jsi? Doplň následující věty:</vt:lpstr>
      <vt:lpstr>Víš kým jsi? Řešení pro dívky:</vt:lpstr>
      <vt:lpstr>Víš kým jsi? Řešení pro chlapce: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19</cp:revision>
  <dcterms:created xsi:type="dcterms:W3CDTF">2013-03-18T07:35:41Z</dcterms:created>
  <dcterms:modified xsi:type="dcterms:W3CDTF">2013-04-01T14:30:30Z</dcterms:modified>
</cp:coreProperties>
</file>