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7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03 </a:t>
          </a:r>
          <a:r>
            <a:rPr lang="cs-CZ" sz="1400" dirty="0" smtClean="0"/>
            <a:t>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D</a:t>
          </a:r>
          <a:r>
            <a:rPr lang="cs-CZ" sz="1600" dirty="0" smtClean="0"/>
            <a:t>omácí zvířata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A79EF8-AF3B-47B9-84F0-531ACAEE1154}" type="presOf" srcId="{B651F6E3-6281-48DB-9319-2AEAFDAE7572}" destId="{619D679B-A015-4ECF-8348-D1034C574F40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374CA4FC-8A2A-4253-861A-D3DF0AB1B65D}" type="presOf" srcId="{D1B46980-6531-4606-95E6-44980827E919}" destId="{6140AFEC-043D-4C43-A2F9-D0F5331DF3A3}" srcOrd="0" destOrd="0" presId="urn:microsoft.com/office/officeart/2005/8/layout/target3"/>
    <dgm:cxn modelId="{CA226B14-25B8-4BBC-92F4-17D9B8805849}" type="presOf" srcId="{B651F6E3-6281-48DB-9319-2AEAFDAE7572}" destId="{6BB5E863-4638-4E1D-BFDE-399D028AC4ED}" srcOrd="1" destOrd="0" presId="urn:microsoft.com/office/officeart/2005/8/layout/target3"/>
    <dgm:cxn modelId="{40ADE9F7-0E02-40B3-A1FD-15FEAF675C87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20FD81-B1E3-485B-A2E1-77ED715260AF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7A51A9B-D47B-4EAE-B219-E31B1F3CAF51}" type="presOf" srcId="{D1B46980-6531-4606-95E6-44980827E919}" destId="{2BE915AB-18AA-4053-B92C-3BFC9ED204BB}" srcOrd="1" destOrd="0" presId="urn:microsoft.com/office/officeart/2005/8/layout/target3"/>
    <dgm:cxn modelId="{CBF2C152-4488-422B-8C95-361EC5E99BAB}" type="presOf" srcId="{757F3AB3-0718-4624-B441-E567A8F0AB56}" destId="{333A1088-737F-45CB-B68E-254E46348037}" srcOrd="0" destOrd="0" presId="urn:microsoft.com/office/officeart/2005/8/layout/target3"/>
    <dgm:cxn modelId="{7EF08EBD-1611-415E-837A-CC7992F85A24}" type="presOf" srcId="{7D356FD4-5DBA-45B8-83F2-01640ED454D7}" destId="{F217DB88-03EE-4B14-A303-4F9D49C289A7}" srcOrd="0" destOrd="0" presId="urn:microsoft.com/office/officeart/2005/8/layout/target3"/>
    <dgm:cxn modelId="{E228B91A-8A10-4B3D-B271-31ECC8C03E04}" type="presOf" srcId="{7D356FD4-5DBA-45B8-83F2-01640ED454D7}" destId="{D0E8B8A9-76C8-445B-9727-5936C7A5778A}" srcOrd="1" destOrd="0" presId="urn:microsoft.com/office/officeart/2005/8/layout/target3"/>
    <dgm:cxn modelId="{15656FEB-D798-4BEC-957D-F5AB98C743BE}" type="presOf" srcId="{D1D4F407-5343-4D3F-B5B9-D407B03CAEB4}" destId="{AED2198E-93D5-4001-81B4-73124B309672}" srcOrd="1" destOrd="0" presId="urn:microsoft.com/office/officeart/2005/8/layout/target3"/>
    <dgm:cxn modelId="{99552281-83E9-4B19-A4FE-FD5BC98FDAD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1191DF-9100-4FD8-A476-0DC04472B277}" type="presParOf" srcId="{333A1088-737F-45CB-B68E-254E46348037}" destId="{F5ABB229-8D3B-4694-996A-96F23CF14429}" srcOrd="0" destOrd="0" presId="urn:microsoft.com/office/officeart/2005/8/layout/target3"/>
    <dgm:cxn modelId="{DB2F6193-3CFA-4EE5-912D-E1E17C8EF317}" type="presParOf" srcId="{333A1088-737F-45CB-B68E-254E46348037}" destId="{F41139FD-01EE-4571-8B17-4FB00FC51163}" srcOrd="1" destOrd="0" presId="urn:microsoft.com/office/officeart/2005/8/layout/target3"/>
    <dgm:cxn modelId="{C8A9F629-9499-4BA8-8D11-D51B62C833B6}" type="presParOf" srcId="{333A1088-737F-45CB-B68E-254E46348037}" destId="{D005CE8C-CC26-4C3E-AC11-E15060ECD759}" srcOrd="2" destOrd="0" presId="urn:microsoft.com/office/officeart/2005/8/layout/target3"/>
    <dgm:cxn modelId="{D9B722C5-2985-44E2-8A5F-CE57A857FD72}" type="presParOf" srcId="{333A1088-737F-45CB-B68E-254E46348037}" destId="{2C702D82-9B77-49B7-9568-BB8EB47C3372}" srcOrd="3" destOrd="0" presId="urn:microsoft.com/office/officeart/2005/8/layout/target3"/>
    <dgm:cxn modelId="{39102D32-EB9B-4042-8F3B-09EB2511490C}" type="presParOf" srcId="{333A1088-737F-45CB-B68E-254E46348037}" destId="{A52A0455-90FF-4808-ABD0-F02540D31D5A}" srcOrd="4" destOrd="0" presId="urn:microsoft.com/office/officeart/2005/8/layout/target3"/>
    <dgm:cxn modelId="{6E17ED35-B213-4D6B-BA13-7743F1E0153C}" type="presParOf" srcId="{333A1088-737F-45CB-B68E-254E46348037}" destId="{6140AFEC-043D-4C43-A2F9-D0F5331DF3A3}" srcOrd="5" destOrd="0" presId="urn:microsoft.com/office/officeart/2005/8/layout/target3"/>
    <dgm:cxn modelId="{68B6E347-2760-416C-A050-4ADEE6BCCB3F}" type="presParOf" srcId="{333A1088-737F-45CB-B68E-254E46348037}" destId="{9358AC05-5D7D-4327-9F80-1AD486AEA664}" srcOrd="6" destOrd="0" presId="urn:microsoft.com/office/officeart/2005/8/layout/target3"/>
    <dgm:cxn modelId="{52B3246D-B346-4EBE-B9AF-16CC83EFDFA3}" type="presParOf" srcId="{333A1088-737F-45CB-B68E-254E46348037}" destId="{313FC574-E1CD-4FB4-B054-0B805CE0447D}" srcOrd="7" destOrd="0" presId="urn:microsoft.com/office/officeart/2005/8/layout/target3"/>
    <dgm:cxn modelId="{C7FC6228-DC1F-48FC-B605-98AACCD8041F}" type="presParOf" srcId="{333A1088-737F-45CB-B68E-254E46348037}" destId="{619D679B-A015-4ECF-8348-D1034C574F40}" srcOrd="8" destOrd="0" presId="urn:microsoft.com/office/officeart/2005/8/layout/target3"/>
    <dgm:cxn modelId="{76A241AC-429E-4C98-8BAD-2E16C1EA9ADE}" type="presParOf" srcId="{333A1088-737F-45CB-B68E-254E46348037}" destId="{5EADEC68-DC27-4179-998F-15CD834808A2}" srcOrd="9" destOrd="0" presId="urn:microsoft.com/office/officeart/2005/8/layout/target3"/>
    <dgm:cxn modelId="{08377D7F-FEBB-47E7-B54B-0C0DF3526F4A}" type="presParOf" srcId="{333A1088-737F-45CB-B68E-254E46348037}" destId="{B8578831-437F-4501-8ADE-AE2A1799C643}" srcOrd="10" destOrd="0" presId="urn:microsoft.com/office/officeart/2005/8/layout/target3"/>
    <dgm:cxn modelId="{AA3CA468-653D-420F-90EE-8E68600A2350}" type="presParOf" srcId="{333A1088-737F-45CB-B68E-254E46348037}" destId="{F217DB88-03EE-4B14-A303-4F9D49C289A7}" srcOrd="11" destOrd="0" presId="urn:microsoft.com/office/officeart/2005/8/layout/target3"/>
    <dgm:cxn modelId="{E6330022-B9A4-4378-AE7A-A506FC8F39D0}" type="presParOf" srcId="{333A1088-737F-45CB-B68E-254E46348037}" destId="{76644BE8-9D7C-4C09-B250-3D10AF48CBB7}" srcOrd="12" destOrd="0" presId="urn:microsoft.com/office/officeart/2005/8/layout/target3"/>
    <dgm:cxn modelId="{A92AF527-28C9-4374-AD6C-B352EA75E57B}" type="presParOf" srcId="{333A1088-737F-45CB-B68E-254E46348037}" destId="{EE85B701-7295-41C0-BA7A-34D3756A2AE6}" srcOrd="13" destOrd="0" presId="urn:microsoft.com/office/officeart/2005/8/layout/target3"/>
    <dgm:cxn modelId="{6B1F37EB-B736-4500-AE17-B96A47F1500B}" type="presParOf" srcId="{333A1088-737F-45CB-B68E-254E46348037}" destId="{8BEBB6EC-1DAA-4CAC-8A25-BC0FCBD5DBD5}" srcOrd="14" destOrd="0" presId="urn:microsoft.com/office/officeart/2005/8/layout/target3"/>
    <dgm:cxn modelId="{C6747892-A928-4BF5-BD92-2AA4372F5245}" type="presParOf" srcId="{333A1088-737F-45CB-B68E-254E46348037}" destId="{AED2198E-93D5-4001-81B4-73124B309672}" srcOrd="15" destOrd="0" presId="urn:microsoft.com/office/officeart/2005/8/layout/target3"/>
    <dgm:cxn modelId="{EFEEF8F1-FF98-4C3E-8389-3DE54D8AFE75}" type="presParOf" srcId="{333A1088-737F-45CB-B68E-254E46348037}" destId="{2BE915AB-18AA-4053-B92C-3BFC9ED204BB}" srcOrd="16" destOrd="0" presId="urn:microsoft.com/office/officeart/2005/8/layout/target3"/>
    <dgm:cxn modelId="{53A18743-0731-4CAB-AB90-33EAA315FA7A}" type="presParOf" srcId="{333A1088-737F-45CB-B68E-254E46348037}" destId="{6BB5E863-4638-4E1D-BFDE-399D028AC4ED}" srcOrd="17" destOrd="0" presId="urn:microsoft.com/office/officeart/2005/8/layout/target3"/>
    <dgm:cxn modelId="{0D964DF3-940E-4F7C-B97F-EAB23693F59B}" type="presParOf" srcId="{333A1088-737F-45CB-B68E-254E46348037}" destId="{D0E8B8A9-76C8-445B-9727-5936C7A5778A}" srcOrd="18" destOrd="0" presId="urn:microsoft.com/office/officeart/2005/8/layout/target3"/>
    <dgm:cxn modelId="{328400E4-35E6-43E4-A10F-1DB2D60E78C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03 </a:t>
          </a:r>
          <a:r>
            <a:rPr lang="cs-CZ" sz="1400" kern="1200" dirty="0" smtClean="0"/>
            <a:t>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D</a:t>
          </a:r>
          <a:r>
            <a:rPr lang="cs-CZ" sz="1600" kern="1200" dirty="0" smtClean="0"/>
            <a:t>omácí zvířata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4C991B-3AEB-465A-A5C8-5418972AB982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9C9F22-02C6-4B72-8C3E-B82830A35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755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43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856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29.7.2013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0361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791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584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888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465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5839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056284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459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492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29.7.2013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191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wmf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9492768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19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hodině půjde o:</a:t>
            </a:r>
          </a:p>
          <a:p>
            <a:r>
              <a:rPr lang="cs-CZ" dirty="0" smtClean="0"/>
              <a:t> poznávání domácích zvířat, </a:t>
            </a:r>
          </a:p>
          <a:p>
            <a:r>
              <a:rPr lang="cs-CZ" dirty="0" smtClean="0"/>
              <a:t>přiřazení a správné pojmenování párů a mláďat,</a:t>
            </a:r>
          </a:p>
          <a:p>
            <a:r>
              <a:rPr lang="cs-CZ" dirty="0" smtClean="0"/>
              <a:t>Vysvětlení užitku pro člověka</a:t>
            </a:r>
          </a:p>
          <a:p>
            <a:r>
              <a:rPr lang="cs-CZ" dirty="0" smtClean="0"/>
              <a:t>Obrázky žákům napoví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Snímky z </a:t>
            </a:r>
            <a:r>
              <a:rPr lang="cs-CZ" dirty="0" smtClean="0"/>
              <a:t>Klipartu </a:t>
            </a:r>
            <a:r>
              <a:rPr lang="cs-CZ" dirty="0"/>
              <a:t>galerie Office - http://</a:t>
            </a:r>
            <a:r>
              <a:rPr lang="cs-CZ" dirty="0" err="1"/>
              <a:t>office.microsoft.com</a:t>
            </a:r>
            <a:r>
              <a:rPr lang="cs-CZ" dirty="0"/>
              <a:t>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/?</a:t>
            </a:r>
            <a:r>
              <a:rPr lang="cs-CZ" dirty="0" err="1"/>
              <a:t>CTT</a:t>
            </a:r>
            <a:r>
              <a:rPr lang="cs-CZ"/>
              <a:t>=97</a:t>
            </a:r>
            <a:endParaRPr lang="cs-CZ" dirty="0" smtClean="0"/>
          </a:p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Alter, Praha 2003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222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G8\AppData\Local\Microsoft\Windows\Temporary Internet Files\Content.IE5\YVIIJKL7\MC900197880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48" y="1554237"/>
            <a:ext cx="226638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GY047TLT\MC9002328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47395"/>
            <a:ext cx="3141552" cy="189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YVIIJKL7\MC9003264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81128"/>
            <a:ext cx="1838325" cy="151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GY047TLT\MP9004066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45605"/>
            <a:ext cx="1999489" cy="133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NA1QKCBK\MC90044177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280" y="364024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100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08G8\AppData\Local\Microsoft\Windows\Temporary Internet Files\Content.IE5\UKJ83B2W\MP9001786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97152"/>
            <a:ext cx="2188840" cy="145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08G8\AppData\Local\Microsoft\Windows\Temporary Internet Files\Content.IE5\UKJ83B2W\MC900332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64904"/>
            <a:ext cx="1826971" cy="110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8G8\AppData\Local\Microsoft\Windows\Temporary Internet Files\Content.IE5\NA1QKCBK\MC900215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56151"/>
            <a:ext cx="2471596" cy="203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249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8G8\AppData\Local\Microsoft\Windows\Temporary Internet Files\Content.IE5\OEK6DWYE\MP9004465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2088232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GY047TLT\MP900442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73016"/>
            <a:ext cx="1472415" cy="236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8\AppData\Local\Microsoft\Windows\Temporary Internet Files\Content.IE5\UKJ83B2W\MP9004448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200" y="2532065"/>
            <a:ext cx="1586872" cy="208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8\AppData\Local\Microsoft\Windows\Temporary Internet Files\Content.IE5\GY047TLT\MP9004487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996" y="4387797"/>
            <a:ext cx="2195736" cy="164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739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G8\AppData\Local\Microsoft\Windows\Temporary Internet Files\Content.IE5\WX8O3PYD\MP9004482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948" y="2276872"/>
            <a:ext cx="1629631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EEH9H85Z\MP9002622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05849"/>
            <a:ext cx="2736304" cy="271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WX8O3PYD\MP9004070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175" y="4653136"/>
            <a:ext cx="968884" cy="145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NA1QKCBK\MP9004465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44966"/>
            <a:ext cx="1983187" cy="256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800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08G8\AppData\Local\Microsoft\Windows\Temporary Internet Files\Content.IE5\EEH9H85Z\MP900430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7987"/>
            <a:ext cx="2405835" cy="1599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8\AppData\Local\Microsoft\Windows\Temporary Internet Files\Content.IE5\NA1QKCBK\MC90042843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225" y="3000375"/>
            <a:ext cx="16573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33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1999" y="1628800"/>
            <a:ext cx="4343400" cy="4724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5" name="Picture 5" descr="C:\Users\08G8\AppData\Local\Microsoft\Windows\Temporary Internet Files\Content.IE5\WX8O3PYD\MP900448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04864"/>
            <a:ext cx="2843808" cy="189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G8\AppData\Local\Microsoft\Windows\Temporary Internet Files\Content.IE5\WX8O3PYD\MP9001784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G8\AppData\Local\Microsoft\Windows\Temporary Internet Files\Content.IE5\TQCVJHN3\MC900295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847" y="4437112"/>
            <a:ext cx="2403695" cy="146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514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2533461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G8\AppData\Local\Microsoft\Windows\Temporary Internet Files\Content.IE5\GY047TLT\MC900216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5901"/>
            <a:ext cx="1826057" cy="134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G8\AppData\Local\Microsoft\Windows\Temporary Internet Files\Content.IE5\OEK6DWYE\MC9004300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838" y="3644955"/>
            <a:ext cx="2038350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G8\AppData\Local\Microsoft\Windows\Temporary Internet Files\Content.IE5\GY047TLT\MP9002622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51502"/>
            <a:ext cx="1828800" cy="12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G8\AppData\Local\Microsoft\Windows\Temporary Internet Files\Content.IE5\VD8DVSNJ\MC9000303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79671"/>
            <a:ext cx="1798625" cy="94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444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Morče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08G8\AppData\Local\Microsoft\Windows\Temporary Internet Files\Content.IE5\GY047TLT\MP9004277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20888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G8\AppData\Local\Microsoft\Windows\Temporary Internet Files\Content.IE5\YVIIJKL7\MP9004277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39472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105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08G8\AppData\Local\Microsoft\Windows\Temporary Internet Files\Content.IE5\WX8O3PYD\MC9004414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04864"/>
            <a:ext cx="142875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G8\AppData\Local\Microsoft\Windows\Temporary Internet Files\Content.IE5\LQIVT8SE\MC900350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16651"/>
            <a:ext cx="1813711" cy="157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08G8\AppData\Local\Microsoft\Windows\Temporary Internet Files\Content.IE5\M9VRGGID\MC9001092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99527"/>
            <a:ext cx="3135697" cy="3434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736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106</Words>
  <Application>Microsoft Office PowerPoint</Application>
  <PresentationFormat>Předvádění na obrazovce (4:3)</PresentationFormat>
  <Paragraphs>25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 a citace</vt:lpstr>
      <vt:lpstr>Kur</vt:lpstr>
      <vt:lpstr>prase</vt:lpstr>
      <vt:lpstr>Pes</vt:lpstr>
      <vt:lpstr>Kočka</vt:lpstr>
      <vt:lpstr>Králík</vt:lpstr>
      <vt:lpstr>kůň</vt:lpstr>
      <vt:lpstr>skot</vt:lpstr>
      <vt:lpstr>Morče </vt:lpstr>
      <vt:lpstr>holub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Olga</dc:creator>
  <cp:lastModifiedBy>pc</cp:lastModifiedBy>
  <cp:revision>7</cp:revision>
  <dcterms:created xsi:type="dcterms:W3CDTF">2013-06-18T10:00:00Z</dcterms:created>
  <dcterms:modified xsi:type="dcterms:W3CDTF">2013-07-29T14:35:48Z</dcterms:modified>
</cp:coreProperties>
</file>