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6" y="-5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32 </a:t>
          </a:r>
          <a:r>
            <a:rPr lang="cs-CZ" sz="1400" smtClean="0"/>
            <a:t>INOVACE </a:t>
          </a:r>
          <a:r>
            <a:rPr lang="cs-CZ" sz="1400" smtClean="0"/>
            <a:t>09 </a:t>
          </a:r>
          <a:r>
            <a:rPr lang="cs-CZ" sz="1400" dirty="0" smtClean="0"/>
            <a:t>ČLOVĚK A JEHO SVĚT-Prvouka 1.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dirty="0" smtClean="0"/>
            <a:t>: </a:t>
          </a:r>
          <a:r>
            <a:rPr lang="cs-CZ" sz="1600" dirty="0" smtClean="0"/>
            <a:t>Rodina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90807E4F-1157-4CBC-BD19-4E9C92140739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8288C8C-7AE6-4526-AF67-7EC33F0E9D73}" type="presOf" srcId="{B651F6E3-6281-48DB-9319-2AEAFDAE7572}" destId="{619D679B-A015-4ECF-8348-D1034C574F40}" srcOrd="0" destOrd="0" presId="urn:microsoft.com/office/officeart/2005/8/layout/target3"/>
    <dgm:cxn modelId="{03F8EF4D-7B4F-4ADE-9BA0-167BE89D201D}" type="presOf" srcId="{D1B46980-6531-4606-95E6-44980827E919}" destId="{2BE915AB-18AA-4053-B92C-3BFC9ED204BB}" srcOrd="1" destOrd="0" presId="urn:microsoft.com/office/officeart/2005/8/layout/target3"/>
    <dgm:cxn modelId="{B1012D86-D976-423F-8DFC-A0EDA45F1666}" type="presOf" srcId="{D1D4F407-5343-4D3F-B5B9-D407B03CAEB4}" destId="{D005CE8C-CC26-4C3E-AC11-E15060ECD759}" srcOrd="0" destOrd="0" presId="urn:microsoft.com/office/officeart/2005/8/layout/target3"/>
    <dgm:cxn modelId="{A2CE59BA-B0EC-4A5E-875C-50759542A693}" type="presOf" srcId="{4C35D32F-0EAB-4CD7-82EE-45574DC2A586}" destId="{8BEBB6EC-1DAA-4CAC-8A25-BC0FCBD5DBD5}" srcOrd="0" destOrd="0" presId="urn:microsoft.com/office/officeart/2005/8/layout/target3"/>
    <dgm:cxn modelId="{1D2F4718-6CB8-4200-A5E6-2C53A574A9F8}" type="presOf" srcId="{7D356FD4-5DBA-45B8-83F2-01640ED454D7}" destId="{D0E8B8A9-76C8-445B-9727-5936C7A5778A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1510174-8BFB-40D4-B1C0-4960D5D216BF}" type="presOf" srcId="{B651F6E3-6281-48DB-9319-2AEAFDAE7572}" destId="{6BB5E863-4638-4E1D-BFDE-399D028AC4ED}" srcOrd="1" destOrd="0" presId="urn:microsoft.com/office/officeart/2005/8/layout/target3"/>
    <dgm:cxn modelId="{85FB7435-8F1A-40A0-B57A-BC7AD1FAFF43}" type="presOf" srcId="{7D356FD4-5DBA-45B8-83F2-01640ED454D7}" destId="{F217DB88-03EE-4B14-A303-4F9D49C289A7}" srcOrd="0" destOrd="0" presId="urn:microsoft.com/office/officeart/2005/8/layout/target3"/>
    <dgm:cxn modelId="{12B8FF48-7081-4336-AA4E-8ABC5E7DEC5A}" type="presOf" srcId="{757F3AB3-0718-4624-B441-E567A8F0AB56}" destId="{333A1088-737F-45CB-B68E-254E46348037}" srcOrd="0" destOrd="0" presId="urn:microsoft.com/office/officeart/2005/8/layout/target3"/>
    <dgm:cxn modelId="{AF137070-1CCC-45F7-8573-E69CAAB8CFDB}" type="presOf" srcId="{D1D4F407-5343-4D3F-B5B9-D407B03CAEB4}" destId="{AED2198E-93D5-4001-81B4-73124B309672}" srcOrd="1" destOrd="0" presId="urn:microsoft.com/office/officeart/2005/8/layout/target3"/>
    <dgm:cxn modelId="{86055635-94E7-471D-BC8D-FDB6553FA1DF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110B412-81C4-485F-8EC3-B4423E192243}" type="presParOf" srcId="{333A1088-737F-45CB-B68E-254E46348037}" destId="{F5ABB229-8D3B-4694-996A-96F23CF14429}" srcOrd="0" destOrd="0" presId="urn:microsoft.com/office/officeart/2005/8/layout/target3"/>
    <dgm:cxn modelId="{CA7F43FD-1E7A-41FC-A4A8-617018C70774}" type="presParOf" srcId="{333A1088-737F-45CB-B68E-254E46348037}" destId="{F41139FD-01EE-4571-8B17-4FB00FC51163}" srcOrd="1" destOrd="0" presId="urn:microsoft.com/office/officeart/2005/8/layout/target3"/>
    <dgm:cxn modelId="{A0F8F8DD-C84D-46C2-85FF-23A2D75B6DC1}" type="presParOf" srcId="{333A1088-737F-45CB-B68E-254E46348037}" destId="{D005CE8C-CC26-4C3E-AC11-E15060ECD759}" srcOrd="2" destOrd="0" presId="urn:microsoft.com/office/officeart/2005/8/layout/target3"/>
    <dgm:cxn modelId="{0EE4937C-1774-46EC-A750-4DF2B673FD12}" type="presParOf" srcId="{333A1088-737F-45CB-B68E-254E46348037}" destId="{2C702D82-9B77-49B7-9568-BB8EB47C3372}" srcOrd="3" destOrd="0" presId="urn:microsoft.com/office/officeart/2005/8/layout/target3"/>
    <dgm:cxn modelId="{754697E4-63F2-49DA-B8A7-22C71ADC58D7}" type="presParOf" srcId="{333A1088-737F-45CB-B68E-254E46348037}" destId="{A52A0455-90FF-4808-ABD0-F02540D31D5A}" srcOrd="4" destOrd="0" presId="urn:microsoft.com/office/officeart/2005/8/layout/target3"/>
    <dgm:cxn modelId="{3ABB6920-714E-488E-A760-CE8E19B0B5C9}" type="presParOf" srcId="{333A1088-737F-45CB-B68E-254E46348037}" destId="{6140AFEC-043D-4C43-A2F9-D0F5331DF3A3}" srcOrd="5" destOrd="0" presId="urn:microsoft.com/office/officeart/2005/8/layout/target3"/>
    <dgm:cxn modelId="{6941AEB4-9175-4B58-B806-15BEAEAD75CE}" type="presParOf" srcId="{333A1088-737F-45CB-B68E-254E46348037}" destId="{9358AC05-5D7D-4327-9F80-1AD486AEA664}" srcOrd="6" destOrd="0" presId="urn:microsoft.com/office/officeart/2005/8/layout/target3"/>
    <dgm:cxn modelId="{A37FBE00-1F76-4C33-8C03-18EE55B08F87}" type="presParOf" srcId="{333A1088-737F-45CB-B68E-254E46348037}" destId="{313FC574-E1CD-4FB4-B054-0B805CE0447D}" srcOrd="7" destOrd="0" presId="urn:microsoft.com/office/officeart/2005/8/layout/target3"/>
    <dgm:cxn modelId="{AF57035E-6F2E-491D-85F0-5C83B0A65D40}" type="presParOf" srcId="{333A1088-737F-45CB-B68E-254E46348037}" destId="{619D679B-A015-4ECF-8348-D1034C574F40}" srcOrd="8" destOrd="0" presId="urn:microsoft.com/office/officeart/2005/8/layout/target3"/>
    <dgm:cxn modelId="{E82474D0-1569-4E62-854F-A241AABB0FAB}" type="presParOf" srcId="{333A1088-737F-45CB-B68E-254E46348037}" destId="{5EADEC68-DC27-4179-998F-15CD834808A2}" srcOrd="9" destOrd="0" presId="urn:microsoft.com/office/officeart/2005/8/layout/target3"/>
    <dgm:cxn modelId="{5EEAD9BA-A6CE-4F7B-8BC3-4C3ED31B2B24}" type="presParOf" srcId="{333A1088-737F-45CB-B68E-254E46348037}" destId="{B8578831-437F-4501-8ADE-AE2A1799C643}" srcOrd="10" destOrd="0" presId="urn:microsoft.com/office/officeart/2005/8/layout/target3"/>
    <dgm:cxn modelId="{712D755B-A378-408E-A12B-28D8531E6365}" type="presParOf" srcId="{333A1088-737F-45CB-B68E-254E46348037}" destId="{F217DB88-03EE-4B14-A303-4F9D49C289A7}" srcOrd="11" destOrd="0" presId="urn:microsoft.com/office/officeart/2005/8/layout/target3"/>
    <dgm:cxn modelId="{31D855B1-B3CB-429B-9441-8577880CA037}" type="presParOf" srcId="{333A1088-737F-45CB-B68E-254E46348037}" destId="{76644BE8-9D7C-4C09-B250-3D10AF48CBB7}" srcOrd="12" destOrd="0" presId="urn:microsoft.com/office/officeart/2005/8/layout/target3"/>
    <dgm:cxn modelId="{0ECAA994-C12C-4FB4-8BC9-A9438471F0AA}" type="presParOf" srcId="{333A1088-737F-45CB-B68E-254E46348037}" destId="{EE85B701-7295-41C0-BA7A-34D3756A2AE6}" srcOrd="13" destOrd="0" presId="urn:microsoft.com/office/officeart/2005/8/layout/target3"/>
    <dgm:cxn modelId="{2C54D242-8EB8-47BA-807A-11FFD03D80C3}" type="presParOf" srcId="{333A1088-737F-45CB-B68E-254E46348037}" destId="{8BEBB6EC-1DAA-4CAC-8A25-BC0FCBD5DBD5}" srcOrd="14" destOrd="0" presId="urn:microsoft.com/office/officeart/2005/8/layout/target3"/>
    <dgm:cxn modelId="{3998199B-010A-4C75-8120-D948AC02B638}" type="presParOf" srcId="{333A1088-737F-45CB-B68E-254E46348037}" destId="{AED2198E-93D5-4001-81B4-73124B309672}" srcOrd="15" destOrd="0" presId="urn:microsoft.com/office/officeart/2005/8/layout/target3"/>
    <dgm:cxn modelId="{DCCFD087-C9C2-4910-B642-DEFE3F23FD89}" type="presParOf" srcId="{333A1088-737F-45CB-B68E-254E46348037}" destId="{2BE915AB-18AA-4053-B92C-3BFC9ED204BB}" srcOrd="16" destOrd="0" presId="urn:microsoft.com/office/officeart/2005/8/layout/target3"/>
    <dgm:cxn modelId="{8D151A54-1948-4D71-B58E-7E7E3DE0938A}" type="presParOf" srcId="{333A1088-737F-45CB-B68E-254E46348037}" destId="{6BB5E863-4638-4E1D-BFDE-399D028AC4ED}" srcOrd="17" destOrd="0" presId="urn:microsoft.com/office/officeart/2005/8/layout/target3"/>
    <dgm:cxn modelId="{984A85FA-F6B9-4A94-A965-DAD0771C4318}" type="presParOf" srcId="{333A1088-737F-45CB-B68E-254E46348037}" destId="{D0E8B8A9-76C8-445B-9727-5936C7A5778A}" srcOrd="18" destOrd="0" presId="urn:microsoft.com/office/officeart/2005/8/layout/target3"/>
    <dgm:cxn modelId="{9A2170DB-3161-4914-B2D2-7A1F7F2128B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4190849-BA3B-44A9-A2BC-26F8AD2B0A38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C31BAD3-4BE7-4250-B0B6-A11D9652D919}">
      <dgm:prSet phldrT="[Text]"/>
      <dgm:spPr/>
      <dgm:t>
        <a:bodyPr/>
        <a:lstStyle/>
        <a:p>
          <a:r>
            <a:rPr lang="cs-CZ" dirty="0" smtClean="0"/>
            <a:t>maminka</a:t>
          </a:r>
          <a:endParaRPr lang="cs-CZ" dirty="0"/>
        </a:p>
      </dgm:t>
    </dgm:pt>
    <dgm:pt modelId="{641EDFCE-3EB1-46FB-9BF6-3720E52B2930}" type="parTrans" cxnId="{E8224138-F6A8-4E17-B8CA-A92A948B50B8}">
      <dgm:prSet/>
      <dgm:spPr/>
      <dgm:t>
        <a:bodyPr/>
        <a:lstStyle/>
        <a:p>
          <a:endParaRPr lang="cs-CZ"/>
        </a:p>
      </dgm:t>
    </dgm:pt>
    <dgm:pt modelId="{DE6EDA5A-CEF7-473F-BA48-A75F795C4EDA}" type="sibTrans" cxnId="{E8224138-F6A8-4E17-B8CA-A92A948B50B8}">
      <dgm:prSet/>
      <dgm:spPr/>
      <dgm:t>
        <a:bodyPr/>
        <a:lstStyle/>
        <a:p>
          <a:endParaRPr lang="cs-CZ"/>
        </a:p>
      </dgm:t>
    </dgm:pt>
    <dgm:pt modelId="{06DF103E-047F-4DAF-ACD7-C7649A0468AC}">
      <dgm:prSet phldrT="[Text]"/>
      <dgm:spPr/>
      <dgm:t>
        <a:bodyPr/>
        <a:lstStyle/>
        <a:p>
          <a:r>
            <a:rPr lang="cs-CZ" dirty="0" smtClean="0"/>
            <a:t>tatínek</a:t>
          </a:r>
          <a:endParaRPr lang="cs-CZ" dirty="0"/>
        </a:p>
      </dgm:t>
    </dgm:pt>
    <dgm:pt modelId="{A31D9748-EE22-4831-BE5A-96037B6EDACA}" type="parTrans" cxnId="{C198FE7F-61B7-484D-B86A-B3BB7F4E0AFA}">
      <dgm:prSet/>
      <dgm:spPr/>
      <dgm:t>
        <a:bodyPr/>
        <a:lstStyle/>
        <a:p>
          <a:endParaRPr lang="cs-CZ"/>
        </a:p>
      </dgm:t>
    </dgm:pt>
    <dgm:pt modelId="{994DBC7C-F365-4A24-9EEA-A6B2DFC00BAF}" type="sibTrans" cxnId="{C198FE7F-61B7-484D-B86A-B3BB7F4E0AFA}">
      <dgm:prSet/>
      <dgm:spPr/>
      <dgm:t>
        <a:bodyPr/>
        <a:lstStyle/>
        <a:p>
          <a:endParaRPr lang="cs-CZ"/>
        </a:p>
      </dgm:t>
    </dgm:pt>
    <dgm:pt modelId="{3DF4BC63-2762-432D-A9DA-61D9EEB60F9D}">
      <dgm:prSet phldrT="[Text]"/>
      <dgm:spPr/>
      <dgm:t>
        <a:bodyPr/>
        <a:lstStyle/>
        <a:p>
          <a:r>
            <a:rPr lang="cs-CZ" dirty="0" smtClean="0"/>
            <a:t>sourozenec</a:t>
          </a:r>
          <a:endParaRPr lang="cs-CZ" dirty="0"/>
        </a:p>
      </dgm:t>
    </dgm:pt>
    <dgm:pt modelId="{1E9D2213-6943-421A-8C82-C50786CCE502}" type="parTrans" cxnId="{013F25A2-3B0F-4B4A-8903-F2CAAB32DC43}">
      <dgm:prSet/>
      <dgm:spPr/>
      <dgm:t>
        <a:bodyPr/>
        <a:lstStyle/>
        <a:p>
          <a:endParaRPr lang="cs-CZ"/>
        </a:p>
      </dgm:t>
    </dgm:pt>
    <dgm:pt modelId="{BC05D1DB-B6A5-43A5-8B00-4125FA8C51F9}" type="sibTrans" cxnId="{013F25A2-3B0F-4B4A-8903-F2CAAB32DC43}">
      <dgm:prSet/>
      <dgm:spPr/>
      <dgm:t>
        <a:bodyPr/>
        <a:lstStyle/>
        <a:p>
          <a:endParaRPr lang="cs-CZ"/>
        </a:p>
      </dgm:t>
    </dgm:pt>
    <dgm:pt modelId="{E4A03341-D888-4EA8-9DC7-4EE28CC40792}">
      <dgm:prSet phldrT="[Text]"/>
      <dgm:spPr/>
      <dgm:t>
        <a:bodyPr/>
        <a:lstStyle/>
        <a:p>
          <a:r>
            <a:rPr lang="cs-CZ" dirty="0" smtClean="0"/>
            <a:t>sourozenec</a:t>
          </a:r>
          <a:endParaRPr lang="cs-CZ" dirty="0"/>
        </a:p>
      </dgm:t>
    </dgm:pt>
    <dgm:pt modelId="{A569FDD0-449E-4CD8-A638-1810EC882C2F}" type="parTrans" cxnId="{C0B7EDB0-3C74-45C4-BEDE-8DE0311B6271}">
      <dgm:prSet/>
      <dgm:spPr/>
      <dgm:t>
        <a:bodyPr/>
        <a:lstStyle/>
        <a:p>
          <a:endParaRPr lang="cs-CZ"/>
        </a:p>
      </dgm:t>
    </dgm:pt>
    <dgm:pt modelId="{8D1CA74A-24B6-4A0B-ABE1-374A5879523E}" type="sibTrans" cxnId="{C0B7EDB0-3C74-45C4-BEDE-8DE0311B6271}">
      <dgm:prSet/>
      <dgm:spPr/>
      <dgm:t>
        <a:bodyPr/>
        <a:lstStyle/>
        <a:p>
          <a:endParaRPr lang="cs-CZ"/>
        </a:p>
      </dgm:t>
    </dgm:pt>
    <dgm:pt modelId="{1550DAE2-DD17-400E-9114-3A8C67E7E47B}">
      <dgm:prSet phldrT="[Text]"/>
      <dgm:spPr/>
      <dgm:t>
        <a:bodyPr/>
        <a:lstStyle/>
        <a:p>
          <a:r>
            <a:rPr lang="cs-CZ" dirty="0" smtClean="0"/>
            <a:t>já</a:t>
          </a:r>
          <a:endParaRPr lang="cs-CZ" dirty="0"/>
        </a:p>
      </dgm:t>
    </dgm:pt>
    <dgm:pt modelId="{7431B7CA-93F5-42FB-8A41-33FE599DF586}" type="parTrans" cxnId="{8D3DE565-5C3B-4FC6-A21A-9980D863F5BD}">
      <dgm:prSet/>
      <dgm:spPr/>
      <dgm:t>
        <a:bodyPr/>
        <a:lstStyle/>
        <a:p>
          <a:endParaRPr lang="cs-CZ"/>
        </a:p>
      </dgm:t>
    </dgm:pt>
    <dgm:pt modelId="{14A7B2E0-7AAC-46A0-8D72-4E15CFC88CD7}" type="sibTrans" cxnId="{8D3DE565-5C3B-4FC6-A21A-9980D863F5BD}">
      <dgm:prSet/>
      <dgm:spPr/>
      <dgm:t>
        <a:bodyPr/>
        <a:lstStyle/>
        <a:p>
          <a:endParaRPr lang="cs-CZ"/>
        </a:p>
      </dgm:t>
    </dgm:pt>
    <dgm:pt modelId="{5C8A6648-F501-4029-903F-01F1C2036D69}" type="pres">
      <dgm:prSet presAssocID="{B4190849-BA3B-44A9-A2BC-26F8AD2B0A3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B0E987D-E76A-4CA0-AFA0-BE8631FD2F72}" type="pres">
      <dgm:prSet presAssocID="{7C31BAD3-4BE7-4250-B0B6-A11D9652D91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059F49-01F1-4FB6-BDE5-A350A39150AC}" type="pres">
      <dgm:prSet presAssocID="{DE6EDA5A-CEF7-473F-BA48-A75F795C4EDA}" presName="sibTrans" presStyleCnt="0"/>
      <dgm:spPr/>
    </dgm:pt>
    <dgm:pt modelId="{420EB0C4-C5B8-4F84-A760-20F850E1703C}" type="pres">
      <dgm:prSet presAssocID="{06DF103E-047F-4DAF-ACD7-C7649A0468AC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5A7D54-9B03-44A2-8CCF-2D88631D6B9C}" type="pres">
      <dgm:prSet presAssocID="{994DBC7C-F365-4A24-9EEA-A6B2DFC00BAF}" presName="sibTrans" presStyleCnt="0"/>
      <dgm:spPr/>
    </dgm:pt>
    <dgm:pt modelId="{165A079D-FF3A-4F83-9316-BC51FB561467}" type="pres">
      <dgm:prSet presAssocID="{3DF4BC63-2762-432D-A9DA-61D9EEB60F9D}" presName="node" presStyleLbl="node1" presStyleIdx="2" presStyleCnt="5" custLinFactNeighborX="-47528" custLinFactNeighborY="5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E334AC2-4D8D-4524-92A5-CF0CC3225AF4}" type="pres">
      <dgm:prSet presAssocID="{BC05D1DB-B6A5-43A5-8B00-4125FA8C51F9}" presName="sibTrans" presStyleCnt="0"/>
      <dgm:spPr/>
    </dgm:pt>
    <dgm:pt modelId="{F0FA25B9-0EEC-400C-84F2-75DB0A68A911}" type="pres">
      <dgm:prSet presAssocID="{E4A03341-D888-4EA8-9DC7-4EE28CC40792}" presName="node" presStyleLbl="node1" presStyleIdx="3" presStyleCnt="5" custLinFactNeighborX="44660" custLinFactNeighborY="5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156B96-0DD4-446F-8E0D-C097FFE8E3F3}" type="pres">
      <dgm:prSet presAssocID="{8D1CA74A-24B6-4A0B-ABE1-374A5879523E}" presName="sibTrans" presStyleCnt="0"/>
      <dgm:spPr/>
    </dgm:pt>
    <dgm:pt modelId="{C0F8F97D-0D85-4A22-AB75-06143AC8906F}" type="pres">
      <dgm:prSet presAssocID="{1550DAE2-DD17-400E-9114-3A8C67E7E47B}" presName="node" presStyleLbl="node1" presStyleIdx="4" presStyleCnt="5" custLinFactNeighborX="340" custLinFactNeighborY="-6666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8224138-F6A8-4E17-B8CA-A92A948B50B8}" srcId="{B4190849-BA3B-44A9-A2BC-26F8AD2B0A38}" destId="{7C31BAD3-4BE7-4250-B0B6-A11D9652D919}" srcOrd="0" destOrd="0" parTransId="{641EDFCE-3EB1-46FB-9BF6-3720E52B2930}" sibTransId="{DE6EDA5A-CEF7-473F-BA48-A75F795C4EDA}"/>
    <dgm:cxn modelId="{7C37484D-AE7E-4652-88AE-83232C5B9AF7}" type="presOf" srcId="{B4190849-BA3B-44A9-A2BC-26F8AD2B0A38}" destId="{5C8A6648-F501-4029-903F-01F1C2036D69}" srcOrd="0" destOrd="0" presId="urn:microsoft.com/office/officeart/2005/8/layout/default"/>
    <dgm:cxn modelId="{013F25A2-3B0F-4B4A-8903-F2CAAB32DC43}" srcId="{B4190849-BA3B-44A9-A2BC-26F8AD2B0A38}" destId="{3DF4BC63-2762-432D-A9DA-61D9EEB60F9D}" srcOrd="2" destOrd="0" parTransId="{1E9D2213-6943-421A-8C82-C50786CCE502}" sibTransId="{BC05D1DB-B6A5-43A5-8B00-4125FA8C51F9}"/>
    <dgm:cxn modelId="{C0B7EDB0-3C74-45C4-BEDE-8DE0311B6271}" srcId="{B4190849-BA3B-44A9-A2BC-26F8AD2B0A38}" destId="{E4A03341-D888-4EA8-9DC7-4EE28CC40792}" srcOrd="3" destOrd="0" parTransId="{A569FDD0-449E-4CD8-A638-1810EC882C2F}" sibTransId="{8D1CA74A-24B6-4A0B-ABE1-374A5879523E}"/>
    <dgm:cxn modelId="{4D15EE0F-42BE-4D3D-BE4B-B5A7FD44F8B8}" type="presOf" srcId="{1550DAE2-DD17-400E-9114-3A8C67E7E47B}" destId="{C0F8F97D-0D85-4A22-AB75-06143AC8906F}" srcOrd="0" destOrd="0" presId="urn:microsoft.com/office/officeart/2005/8/layout/default"/>
    <dgm:cxn modelId="{C198FE7F-61B7-484D-B86A-B3BB7F4E0AFA}" srcId="{B4190849-BA3B-44A9-A2BC-26F8AD2B0A38}" destId="{06DF103E-047F-4DAF-ACD7-C7649A0468AC}" srcOrd="1" destOrd="0" parTransId="{A31D9748-EE22-4831-BE5A-96037B6EDACA}" sibTransId="{994DBC7C-F365-4A24-9EEA-A6B2DFC00BAF}"/>
    <dgm:cxn modelId="{5FDA5BAD-4D17-4599-99C5-EBB107163330}" type="presOf" srcId="{06DF103E-047F-4DAF-ACD7-C7649A0468AC}" destId="{420EB0C4-C5B8-4F84-A760-20F850E1703C}" srcOrd="0" destOrd="0" presId="urn:microsoft.com/office/officeart/2005/8/layout/default"/>
    <dgm:cxn modelId="{B54D32D1-5993-4EDA-AD06-36B06D6B45C8}" type="presOf" srcId="{E4A03341-D888-4EA8-9DC7-4EE28CC40792}" destId="{F0FA25B9-0EEC-400C-84F2-75DB0A68A911}" srcOrd="0" destOrd="0" presId="urn:microsoft.com/office/officeart/2005/8/layout/default"/>
    <dgm:cxn modelId="{8D3DE565-5C3B-4FC6-A21A-9980D863F5BD}" srcId="{B4190849-BA3B-44A9-A2BC-26F8AD2B0A38}" destId="{1550DAE2-DD17-400E-9114-3A8C67E7E47B}" srcOrd="4" destOrd="0" parTransId="{7431B7CA-93F5-42FB-8A41-33FE599DF586}" sibTransId="{14A7B2E0-7AAC-46A0-8D72-4E15CFC88CD7}"/>
    <dgm:cxn modelId="{D8F74F68-AF4C-4679-9558-1AFD6939834A}" type="presOf" srcId="{3DF4BC63-2762-432D-A9DA-61D9EEB60F9D}" destId="{165A079D-FF3A-4F83-9316-BC51FB561467}" srcOrd="0" destOrd="0" presId="urn:microsoft.com/office/officeart/2005/8/layout/default"/>
    <dgm:cxn modelId="{00813A6D-D425-420D-855F-47A5769D3229}" type="presOf" srcId="{7C31BAD3-4BE7-4250-B0B6-A11D9652D919}" destId="{0B0E987D-E76A-4CA0-AFA0-BE8631FD2F72}" srcOrd="0" destOrd="0" presId="urn:microsoft.com/office/officeart/2005/8/layout/default"/>
    <dgm:cxn modelId="{9046B088-AFCE-4B10-8BD3-CABD565883DC}" type="presParOf" srcId="{5C8A6648-F501-4029-903F-01F1C2036D69}" destId="{0B0E987D-E76A-4CA0-AFA0-BE8631FD2F72}" srcOrd="0" destOrd="0" presId="urn:microsoft.com/office/officeart/2005/8/layout/default"/>
    <dgm:cxn modelId="{3D2B25D9-CEC4-4D0A-8BC9-B71EF8EE957C}" type="presParOf" srcId="{5C8A6648-F501-4029-903F-01F1C2036D69}" destId="{A2059F49-01F1-4FB6-BDE5-A350A39150AC}" srcOrd="1" destOrd="0" presId="urn:microsoft.com/office/officeart/2005/8/layout/default"/>
    <dgm:cxn modelId="{CFB7938E-EDCD-4153-BFA7-9F1ADCDECC9B}" type="presParOf" srcId="{5C8A6648-F501-4029-903F-01F1C2036D69}" destId="{420EB0C4-C5B8-4F84-A760-20F850E1703C}" srcOrd="2" destOrd="0" presId="urn:microsoft.com/office/officeart/2005/8/layout/default"/>
    <dgm:cxn modelId="{864439ED-5787-44A4-BA2B-B01756F054E7}" type="presParOf" srcId="{5C8A6648-F501-4029-903F-01F1C2036D69}" destId="{CA5A7D54-9B03-44A2-8CCF-2D88631D6B9C}" srcOrd="3" destOrd="0" presId="urn:microsoft.com/office/officeart/2005/8/layout/default"/>
    <dgm:cxn modelId="{8CD235E9-298C-459D-A94D-AC69A615527F}" type="presParOf" srcId="{5C8A6648-F501-4029-903F-01F1C2036D69}" destId="{165A079D-FF3A-4F83-9316-BC51FB561467}" srcOrd="4" destOrd="0" presId="urn:microsoft.com/office/officeart/2005/8/layout/default"/>
    <dgm:cxn modelId="{643B4A8C-C2C9-446A-83D2-CF2A1F085994}" type="presParOf" srcId="{5C8A6648-F501-4029-903F-01F1C2036D69}" destId="{9E334AC2-4D8D-4524-92A5-CF0CC3225AF4}" srcOrd="5" destOrd="0" presId="urn:microsoft.com/office/officeart/2005/8/layout/default"/>
    <dgm:cxn modelId="{EA09D736-5838-481C-AC1A-0813765A7BF2}" type="presParOf" srcId="{5C8A6648-F501-4029-903F-01F1C2036D69}" destId="{F0FA25B9-0EEC-400C-84F2-75DB0A68A911}" srcOrd="6" destOrd="0" presId="urn:microsoft.com/office/officeart/2005/8/layout/default"/>
    <dgm:cxn modelId="{9D2395A8-1B54-45DC-88C5-C8C2B255C4C1}" type="presParOf" srcId="{5C8A6648-F501-4029-903F-01F1C2036D69}" destId="{94156B96-0DD4-446F-8E0D-C097FFE8E3F3}" srcOrd="7" destOrd="0" presId="urn:microsoft.com/office/officeart/2005/8/layout/default"/>
    <dgm:cxn modelId="{D6F680E5-8B0A-416B-AD4B-5BF6BD988B48}" type="presParOf" srcId="{5C8A6648-F501-4029-903F-01F1C2036D69}" destId="{C0F8F97D-0D85-4A22-AB75-06143AC8906F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32 </a:t>
          </a:r>
          <a:r>
            <a:rPr lang="cs-CZ" sz="1400" kern="1200" smtClean="0"/>
            <a:t>INOVACE </a:t>
          </a:r>
          <a:r>
            <a:rPr lang="cs-CZ" sz="1400" kern="1200" smtClean="0"/>
            <a:t>09 </a:t>
          </a:r>
          <a:r>
            <a:rPr lang="cs-CZ" sz="1400" kern="1200" dirty="0" smtClean="0"/>
            <a:t>ČLOVĚK A JEHO SVĚT-Prvouka 1.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dirty="0" smtClean="0"/>
            <a:t>: </a:t>
          </a:r>
          <a:r>
            <a:rPr lang="cs-CZ" sz="1600" kern="1200" dirty="0" smtClean="0"/>
            <a:t>Rodina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0E987D-E76A-4CA0-AFA0-BE8631FD2F72}">
      <dsp:nvSpPr>
        <dsp:cNvPr id="0" name=""/>
        <dsp:cNvSpPr/>
      </dsp:nvSpPr>
      <dsp:spPr>
        <a:xfrm>
          <a:off x="916483" y="1984"/>
          <a:ext cx="2030015" cy="12180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maminka</a:t>
          </a:r>
          <a:endParaRPr lang="cs-CZ" sz="2900" kern="1200" dirty="0"/>
        </a:p>
      </dsp:txBody>
      <dsp:txXfrm>
        <a:off x="916483" y="1984"/>
        <a:ext cx="2030015" cy="1218009"/>
      </dsp:txXfrm>
    </dsp:sp>
    <dsp:sp modelId="{420EB0C4-C5B8-4F84-A760-20F850E1703C}">
      <dsp:nvSpPr>
        <dsp:cNvPr id="0" name=""/>
        <dsp:cNvSpPr/>
      </dsp:nvSpPr>
      <dsp:spPr>
        <a:xfrm>
          <a:off x="3149500" y="1984"/>
          <a:ext cx="2030015" cy="12180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tatínek</a:t>
          </a:r>
          <a:endParaRPr lang="cs-CZ" sz="2900" kern="1200" dirty="0"/>
        </a:p>
      </dsp:txBody>
      <dsp:txXfrm>
        <a:off x="3149500" y="1984"/>
        <a:ext cx="2030015" cy="1218009"/>
      </dsp:txXfrm>
    </dsp:sp>
    <dsp:sp modelId="{165A079D-FF3A-4F83-9316-BC51FB561467}">
      <dsp:nvSpPr>
        <dsp:cNvPr id="0" name=""/>
        <dsp:cNvSpPr/>
      </dsp:nvSpPr>
      <dsp:spPr>
        <a:xfrm>
          <a:off x="0" y="2032000"/>
          <a:ext cx="2030015" cy="12180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sourozenec</a:t>
          </a:r>
          <a:endParaRPr lang="cs-CZ" sz="2900" kern="1200" dirty="0"/>
        </a:p>
      </dsp:txBody>
      <dsp:txXfrm>
        <a:off x="0" y="2032000"/>
        <a:ext cx="2030015" cy="1218009"/>
      </dsp:txXfrm>
    </dsp:sp>
    <dsp:sp modelId="{F0FA25B9-0EEC-400C-84F2-75DB0A68A911}">
      <dsp:nvSpPr>
        <dsp:cNvPr id="0" name=""/>
        <dsp:cNvSpPr/>
      </dsp:nvSpPr>
      <dsp:spPr>
        <a:xfrm>
          <a:off x="4056105" y="2032000"/>
          <a:ext cx="2030015" cy="12180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sourozenec</a:t>
          </a:r>
          <a:endParaRPr lang="cs-CZ" sz="2900" kern="1200" dirty="0"/>
        </a:p>
      </dsp:txBody>
      <dsp:txXfrm>
        <a:off x="4056105" y="2032000"/>
        <a:ext cx="2030015" cy="1218009"/>
      </dsp:txXfrm>
    </dsp:sp>
    <dsp:sp modelId="{C0F8F97D-0D85-4A22-AB75-06143AC8906F}">
      <dsp:nvSpPr>
        <dsp:cNvPr id="0" name=""/>
        <dsp:cNvSpPr/>
      </dsp:nvSpPr>
      <dsp:spPr>
        <a:xfrm>
          <a:off x="2039894" y="2031995"/>
          <a:ext cx="2030015" cy="12180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já</a:t>
          </a:r>
          <a:endParaRPr lang="cs-CZ" sz="2900" kern="1200" dirty="0"/>
        </a:p>
      </dsp:txBody>
      <dsp:txXfrm>
        <a:off x="2039894" y="2031995"/>
        <a:ext cx="2030015" cy="12180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5C384D-3494-4D0B-8AE1-8E5631434767}" type="datetimeFigureOut">
              <a:rPr lang="cs-CZ" smtClean="0"/>
              <a:t>27.7.2013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63E887-1937-4ACB-BD88-BD297599F9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7412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27.7.2013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B76BED2-1E79-4433-A317-A1E0C7546EDA}" type="datetimeFigureOut">
              <a:rPr lang="cs-CZ" smtClean="0"/>
              <a:t>27.7.2013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D870B1A-F51B-4575-B99C-4F13E9B4FEB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12031120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64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nejprve tvoří samostatně myšlenkovou mapu na téma Rodina</a:t>
            </a:r>
          </a:p>
          <a:p>
            <a:r>
              <a:rPr lang="cs-CZ" dirty="0" smtClean="0"/>
              <a:t>Pak si vyvodíme pojem základní rodina a rozvětvená rodina</a:t>
            </a:r>
          </a:p>
          <a:p>
            <a:r>
              <a:rPr lang="cs-CZ" dirty="0" smtClean="0"/>
              <a:t>Předpoklad: žáci už znají abecedu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/>
              <a:t>Cestička do školy-Prvouka pro 1.r. ZŠ</a:t>
            </a:r>
          </a:p>
          <a:p>
            <a:pPr marL="0" indent="0">
              <a:buNone/>
            </a:pPr>
            <a:r>
              <a:rPr lang="cs-CZ" dirty="0"/>
              <a:t>Dr. Hana </a:t>
            </a:r>
            <a:r>
              <a:rPr lang="cs-CZ" dirty="0" err="1"/>
              <a:t>Rezutková</a:t>
            </a:r>
            <a:r>
              <a:rPr lang="cs-CZ" dirty="0"/>
              <a:t>, </a:t>
            </a:r>
          </a:p>
          <a:p>
            <a:pPr marL="0" indent="0">
              <a:buNone/>
            </a:pPr>
            <a:r>
              <a:rPr lang="cs-CZ" dirty="0"/>
              <a:t>nakl. Alter, </a:t>
            </a:r>
            <a:r>
              <a:rPr lang="cs-CZ"/>
              <a:t>Praha </a:t>
            </a:r>
            <a:r>
              <a:rPr lang="cs-CZ" smtClean="0"/>
              <a:t>2003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814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Myšlenková mapa</a:t>
            </a:r>
            <a:endParaRPr lang="cs-CZ" dirty="0"/>
          </a:p>
        </p:txBody>
      </p:sp>
      <p:sp>
        <p:nvSpPr>
          <p:cNvPr id="4" name="Slunce 3"/>
          <p:cNvSpPr/>
          <p:nvPr/>
        </p:nvSpPr>
        <p:spPr>
          <a:xfrm>
            <a:off x="2771800" y="2204864"/>
            <a:ext cx="3096344" cy="2304256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RODINA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6315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Základní rodina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Vývojový diagram: alternativní postup 8"/>
          <p:cNvSpPr/>
          <p:nvPr/>
        </p:nvSpPr>
        <p:spPr>
          <a:xfrm>
            <a:off x="2828087" y="3200688"/>
            <a:ext cx="1319404" cy="6126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maminka</a:t>
            </a:r>
            <a:endParaRPr lang="cs-CZ" dirty="0"/>
          </a:p>
        </p:txBody>
      </p:sp>
      <p:sp>
        <p:nvSpPr>
          <p:cNvPr id="10" name="Vývojový diagram: alternativní postup 9"/>
          <p:cNvSpPr/>
          <p:nvPr/>
        </p:nvSpPr>
        <p:spPr>
          <a:xfrm>
            <a:off x="4159801" y="3200688"/>
            <a:ext cx="1336449" cy="6126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tatínek</a:t>
            </a:r>
            <a:endParaRPr lang="cs-CZ" dirty="0"/>
          </a:p>
        </p:txBody>
      </p:sp>
      <p:sp>
        <p:nvSpPr>
          <p:cNvPr id="11" name="Vývojový diagram: alternativní postup 10"/>
          <p:cNvSpPr/>
          <p:nvPr/>
        </p:nvSpPr>
        <p:spPr>
          <a:xfrm>
            <a:off x="2242592" y="4490828"/>
            <a:ext cx="914400" cy="6126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sestra</a:t>
            </a:r>
            <a:endParaRPr lang="cs-CZ" dirty="0"/>
          </a:p>
        </p:txBody>
      </p:sp>
      <p:sp>
        <p:nvSpPr>
          <p:cNvPr id="12" name="Vývojový diagram: alternativní postup 11"/>
          <p:cNvSpPr/>
          <p:nvPr/>
        </p:nvSpPr>
        <p:spPr>
          <a:xfrm>
            <a:off x="3690291" y="4490828"/>
            <a:ext cx="914400" cy="6126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já</a:t>
            </a:r>
            <a:endParaRPr lang="cs-CZ" dirty="0"/>
          </a:p>
        </p:txBody>
      </p:sp>
      <p:sp>
        <p:nvSpPr>
          <p:cNvPr id="13" name="Vývojový diagram: alternativní postup 12"/>
          <p:cNvSpPr/>
          <p:nvPr/>
        </p:nvSpPr>
        <p:spPr>
          <a:xfrm>
            <a:off x="5292080" y="4490828"/>
            <a:ext cx="914400" cy="6126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bratr</a:t>
            </a:r>
            <a:endParaRPr lang="cs-CZ" dirty="0"/>
          </a:p>
        </p:txBody>
      </p:sp>
      <p:cxnSp>
        <p:nvCxnSpPr>
          <p:cNvPr id="17" name="Přímá spojnice se šipkou 16"/>
          <p:cNvCxnSpPr>
            <a:endCxn id="11" idx="0"/>
          </p:cNvCxnSpPr>
          <p:nvPr/>
        </p:nvCxnSpPr>
        <p:spPr>
          <a:xfrm flipH="1">
            <a:off x="2699792" y="3813336"/>
            <a:ext cx="1460009" cy="67749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4159801" y="3813336"/>
            <a:ext cx="1589479" cy="67749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>
            <a:endCxn id="12" idx="0"/>
          </p:cNvCxnSpPr>
          <p:nvPr/>
        </p:nvCxnSpPr>
        <p:spPr>
          <a:xfrm>
            <a:off x="4147491" y="3813336"/>
            <a:ext cx="0" cy="67749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295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52912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Rozšířená rodina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Vývojový diagram: alternativní postup 8"/>
          <p:cNvSpPr/>
          <p:nvPr/>
        </p:nvSpPr>
        <p:spPr>
          <a:xfrm>
            <a:off x="2840397" y="3843882"/>
            <a:ext cx="1319404" cy="6126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maminka</a:t>
            </a:r>
            <a:endParaRPr lang="cs-CZ" dirty="0"/>
          </a:p>
        </p:txBody>
      </p:sp>
      <p:sp>
        <p:nvSpPr>
          <p:cNvPr id="10" name="Vývojový diagram: alternativní postup 9"/>
          <p:cNvSpPr/>
          <p:nvPr/>
        </p:nvSpPr>
        <p:spPr>
          <a:xfrm>
            <a:off x="4196811" y="3883409"/>
            <a:ext cx="1336449" cy="6126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tatínek</a:t>
            </a:r>
            <a:endParaRPr lang="cs-CZ" dirty="0"/>
          </a:p>
        </p:txBody>
      </p:sp>
      <p:sp>
        <p:nvSpPr>
          <p:cNvPr id="11" name="Vývojový diagram: alternativní postup 10"/>
          <p:cNvSpPr/>
          <p:nvPr/>
        </p:nvSpPr>
        <p:spPr>
          <a:xfrm>
            <a:off x="2666915" y="5169798"/>
            <a:ext cx="914400" cy="6126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sestra</a:t>
            </a:r>
            <a:endParaRPr lang="cs-CZ" dirty="0"/>
          </a:p>
        </p:txBody>
      </p:sp>
      <p:sp>
        <p:nvSpPr>
          <p:cNvPr id="12" name="Vývojový diagram: alternativní postup 11"/>
          <p:cNvSpPr/>
          <p:nvPr/>
        </p:nvSpPr>
        <p:spPr>
          <a:xfrm>
            <a:off x="3690291" y="5169798"/>
            <a:ext cx="914400" cy="6126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já</a:t>
            </a:r>
            <a:endParaRPr lang="cs-CZ" dirty="0"/>
          </a:p>
        </p:txBody>
      </p:sp>
      <p:sp>
        <p:nvSpPr>
          <p:cNvPr id="13" name="Vývojový diagram: alternativní postup 12"/>
          <p:cNvSpPr/>
          <p:nvPr/>
        </p:nvSpPr>
        <p:spPr>
          <a:xfrm>
            <a:off x="4828025" y="5132528"/>
            <a:ext cx="914400" cy="6126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bratr</a:t>
            </a:r>
            <a:endParaRPr lang="cs-CZ" dirty="0"/>
          </a:p>
        </p:txBody>
      </p:sp>
      <p:cxnSp>
        <p:nvCxnSpPr>
          <p:cNvPr id="17" name="Přímá spojnice se šipkou 16"/>
          <p:cNvCxnSpPr>
            <a:endCxn id="11" idx="0"/>
          </p:cNvCxnSpPr>
          <p:nvPr/>
        </p:nvCxnSpPr>
        <p:spPr>
          <a:xfrm flipH="1">
            <a:off x="3124115" y="4492306"/>
            <a:ext cx="1035686" cy="67749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4195749" y="4487077"/>
            <a:ext cx="1089476" cy="67374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>
            <a:endCxn id="12" idx="0"/>
          </p:cNvCxnSpPr>
          <p:nvPr/>
        </p:nvCxnSpPr>
        <p:spPr>
          <a:xfrm>
            <a:off x="4147491" y="4492306"/>
            <a:ext cx="0" cy="67749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Vývojový diagram: alternativní postup 3"/>
          <p:cNvSpPr/>
          <p:nvPr/>
        </p:nvSpPr>
        <p:spPr>
          <a:xfrm>
            <a:off x="1006849" y="3821253"/>
            <a:ext cx="1728192" cy="612648"/>
          </a:xfrm>
          <a:prstGeom prst="flowChartAlternateProces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t</a:t>
            </a:r>
            <a:r>
              <a:rPr lang="cs-CZ" dirty="0" smtClean="0"/>
              <a:t>eta  a strýc</a:t>
            </a:r>
            <a:endParaRPr lang="cs-CZ" dirty="0"/>
          </a:p>
        </p:txBody>
      </p:sp>
      <p:sp>
        <p:nvSpPr>
          <p:cNvPr id="5" name="Vývojový diagram: alternativní postup 4"/>
          <p:cNvSpPr/>
          <p:nvPr/>
        </p:nvSpPr>
        <p:spPr>
          <a:xfrm>
            <a:off x="5666209" y="3849802"/>
            <a:ext cx="1897472" cy="612648"/>
          </a:xfrm>
          <a:prstGeom prst="flowChartAlternateProces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t</a:t>
            </a:r>
            <a:r>
              <a:rPr lang="cs-CZ" dirty="0" smtClean="0"/>
              <a:t>eta a strýc</a:t>
            </a:r>
            <a:endParaRPr lang="cs-CZ" dirty="0"/>
          </a:p>
        </p:txBody>
      </p:sp>
      <p:sp>
        <p:nvSpPr>
          <p:cNvPr id="8" name="Vývojový diagram: alternativní postup 7"/>
          <p:cNvSpPr/>
          <p:nvPr/>
        </p:nvSpPr>
        <p:spPr>
          <a:xfrm>
            <a:off x="1025417" y="5169798"/>
            <a:ext cx="1584176" cy="612648"/>
          </a:xfrm>
          <a:prstGeom prst="flowChartAlternateProces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estřenice</a:t>
            </a:r>
          </a:p>
          <a:p>
            <a:pPr algn="ctr"/>
            <a:r>
              <a:rPr lang="cs-CZ" dirty="0" smtClean="0"/>
              <a:t>bratranec</a:t>
            </a:r>
            <a:endParaRPr lang="cs-CZ" dirty="0"/>
          </a:p>
        </p:txBody>
      </p:sp>
      <p:sp>
        <p:nvSpPr>
          <p:cNvPr id="14" name="Vývojový diagram: alternativní postup 13"/>
          <p:cNvSpPr/>
          <p:nvPr/>
        </p:nvSpPr>
        <p:spPr>
          <a:xfrm>
            <a:off x="5950794" y="5132528"/>
            <a:ext cx="1656184" cy="612648"/>
          </a:xfrm>
          <a:prstGeom prst="flowChartAlternateProces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estřenice</a:t>
            </a:r>
          </a:p>
          <a:p>
            <a:pPr algn="ctr"/>
            <a:r>
              <a:rPr lang="cs-CZ" dirty="0" smtClean="0"/>
              <a:t>bratranec</a:t>
            </a:r>
            <a:endParaRPr lang="cs-CZ" dirty="0"/>
          </a:p>
        </p:txBody>
      </p:sp>
      <p:cxnSp>
        <p:nvCxnSpPr>
          <p:cNvPr id="16" name="Přímá spojnice se šipkou 15"/>
          <p:cNvCxnSpPr>
            <a:endCxn id="8" idx="0"/>
          </p:cNvCxnSpPr>
          <p:nvPr/>
        </p:nvCxnSpPr>
        <p:spPr>
          <a:xfrm flipH="1">
            <a:off x="1817505" y="4496057"/>
            <a:ext cx="250304" cy="673741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6339638" y="4456530"/>
            <a:ext cx="446670" cy="673741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Vývojový diagram: alternativní postup 21"/>
          <p:cNvSpPr/>
          <p:nvPr/>
        </p:nvSpPr>
        <p:spPr>
          <a:xfrm>
            <a:off x="1367008" y="2852936"/>
            <a:ext cx="2599814" cy="612648"/>
          </a:xfrm>
          <a:prstGeom prst="flowChartAlternateProces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babička a dědeček</a:t>
            </a:r>
            <a:endParaRPr lang="cs-CZ" dirty="0"/>
          </a:p>
        </p:txBody>
      </p:sp>
      <p:sp>
        <p:nvSpPr>
          <p:cNvPr id="23" name="Vývojový diagram: alternativní postup 22"/>
          <p:cNvSpPr/>
          <p:nvPr/>
        </p:nvSpPr>
        <p:spPr>
          <a:xfrm>
            <a:off x="4477854" y="2874009"/>
            <a:ext cx="2649713" cy="612648"/>
          </a:xfrm>
          <a:prstGeom prst="flowChartAlternateProces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babička a dědeček</a:t>
            </a:r>
            <a:endParaRPr lang="cs-CZ" dirty="0"/>
          </a:p>
        </p:txBody>
      </p:sp>
      <p:cxnSp>
        <p:nvCxnSpPr>
          <p:cNvPr id="25" name="Přímá spojnice se šipkou 24"/>
          <p:cNvCxnSpPr/>
          <p:nvPr/>
        </p:nvCxnSpPr>
        <p:spPr>
          <a:xfrm flipH="1">
            <a:off x="1751531" y="3496130"/>
            <a:ext cx="853244" cy="347752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2706017" y="3486657"/>
            <a:ext cx="461422" cy="347752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>
            <a:off x="5041058" y="3509286"/>
            <a:ext cx="492202" cy="347752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>
            <a:endCxn id="5" idx="0"/>
          </p:cNvCxnSpPr>
          <p:nvPr/>
        </p:nvCxnSpPr>
        <p:spPr>
          <a:xfrm>
            <a:off x="5510735" y="3502050"/>
            <a:ext cx="1104210" cy="347752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Vývojový diagram: alternativní postup 33"/>
          <p:cNvSpPr/>
          <p:nvPr/>
        </p:nvSpPr>
        <p:spPr>
          <a:xfrm>
            <a:off x="962682" y="1705491"/>
            <a:ext cx="1698819" cy="612648"/>
          </a:xfrm>
          <a:prstGeom prst="flowChartAlternateProces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rababička</a:t>
            </a:r>
          </a:p>
          <a:p>
            <a:pPr algn="ctr"/>
            <a:r>
              <a:rPr lang="cs-CZ" dirty="0" smtClean="0"/>
              <a:t>pradědeček</a:t>
            </a:r>
            <a:endParaRPr lang="cs-CZ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754" y="1621489"/>
            <a:ext cx="1712913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2705" y="1627640"/>
            <a:ext cx="1712913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627640"/>
            <a:ext cx="1712913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7" name="Přímá spojnice se šipkou 36"/>
          <p:cNvCxnSpPr/>
          <p:nvPr/>
        </p:nvCxnSpPr>
        <p:spPr>
          <a:xfrm>
            <a:off x="1817505" y="2389839"/>
            <a:ext cx="0" cy="48417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>
            <a:stCxn id="1031" idx="2"/>
          </p:cNvCxnSpPr>
          <p:nvPr/>
        </p:nvCxnSpPr>
        <p:spPr>
          <a:xfrm>
            <a:off x="3556249" y="2395990"/>
            <a:ext cx="25066" cy="478019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se šipkou 40"/>
          <p:cNvCxnSpPr>
            <a:stCxn id="1030" idx="2"/>
          </p:cNvCxnSpPr>
          <p:nvPr/>
        </p:nvCxnSpPr>
        <p:spPr>
          <a:xfrm>
            <a:off x="5269162" y="2395990"/>
            <a:ext cx="17997" cy="478019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se šipkou 42"/>
          <p:cNvCxnSpPr/>
          <p:nvPr/>
        </p:nvCxnSpPr>
        <p:spPr>
          <a:xfrm>
            <a:off x="6786308" y="2318139"/>
            <a:ext cx="0" cy="55587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013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Doplň jména členů své základní rodiny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702091458"/>
              </p:ext>
            </p:extLst>
          </p:nvPr>
        </p:nvGraphicFramePr>
        <p:xfrm>
          <a:off x="1403648" y="227687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9843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745152"/>
          </a:xfrm>
        </p:spPr>
        <p:txBody>
          <a:bodyPr/>
          <a:lstStyle/>
          <a:p>
            <a:pPr algn="ctr"/>
            <a:r>
              <a:rPr lang="cs-CZ" dirty="0"/>
              <a:t>Doplň křížovku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916832"/>
            <a:ext cx="6777317" cy="3915797"/>
          </a:xfrm>
        </p:spPr>
        <p:txBody>
          <a:bodyPr>
            <a:normAutofit lnSpcReduction="10000"/>
          </a:bodyPr>
          <a:lstStyle/>
          <a:p>
            <a:r>
              <a:rPr lang="cs-CZ" sz="1800" dirty="0" smtClean="0"/>
              <a:t>Syn mé maminky je můj</a:t>
            </a:r>
          </a:p>
          <a:p>
            <a:r>
              <a:rPr lang="cs-CZ" sz="1800" dirty="0" smtClean="0"/>
              <a:t>Syn maminčiny sestry je maminčin</a:t>
            </a:r>
          </a:p>
          <a:p>
            <a:r>
              <a:rPr lang="cs-CZ" sz="1800" dirty="0" smtClean="0"/>
              <a:t>Tatínkův tatínek je můj</a:t>
            </a:r>
          </a:p>
          <a:p>
            <a:r>
              <a:rPr lang="cs-CZ" sz="1800" dirty="0" smtClean="0"/>
              <a:t>Maminka mé maminky je moje</a:t>
            </a:r>
          </a:p>
          <a:p>
            <a:r>
              <a:rPr lang="cs-CZ" sz="1800" dirty="0" smtClean="0"/>
              <a:t>Dcera mé tety je moje</a:t>
            </a:r>
          </a:p>
          <a:p>
            <a:r>
              <a:rPr lang="cs-CZ" sz="1800" dirty="0" smtClean="0"/>
              <a:t>Sestra mé maminky je moje</a:t>
            </a:r>
          </a:p>
          <a:p>
            <a:pPr marL="6858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_ </a:t>
            </a:r>
            <a:r>
              <a:rPr lang="cs-CZ" sz="1800" dirty="0" smtClean="0">
                <a:solidFill>
                  <a:srgbClr val="FF0000"/>
                </a:solidFill>
              </a:rPr>
              <a:t>_</a:t>
            </a:r>
            <a:r>
              <a:rPr lang="cs-CZ" sz="1800" dirty="0" smtClean="0"/>
              <a:t> _ _ _</a:t>
            </a:r>
          </a:p>
          <a:p>
            <a:pPr marL="6858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_ _ _ </a:t>
            </a:r>
            <a:r>
              <a:rPr lang="cs-CZ" sz="1800" dirty="0" smtClean="0">
                <a:solidFill>
                  <a:srgbClr val="FF0000"/>
                </a:solidFill>
              </a:rPr>
              <a:t>_</a:t>
            </a:r>
            <a:r>
              <a:rPr lang="cs-CZ" sz="1800" dirty="0" smtClean="0"/>
              <a:t> _ _ _ </a:t>
            </a:r>
          </a:p>
          <a:p>
            <a:pPr marL="6858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_ _ </a:t>
            </a:r>
            <a:r>
              <a:rPr lang="cs-CZ" sz="1800" dirty="0" smtClean="0">
                <a:solidFill>
                  <a:srgbClr val="FF0000"/>
                </a:solidFill>
              </a:rPr>
              <a:t>_</a:t>
            </a:r>
            <a:r>
              <a:rPr lang="cs-CZ" sz="1800" dirty="0" smtClean="0"/>
              <a:t> _ _ _ _ </a:t>
            </a:r>
          </a:p>
          <a:p>
            <a:pPr marL="6858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_ _ _ </a:t>
            </a:r>
            <a:r>
              <a:rPr lang="cs-CZ" sz="1800" dirty="0" smtClean="0">
                <a:solidFill>
                  <a:srgbClr val="FF0000"/>
                </a:solidFill>
              </a:rPr>
              <a:t>_</a:t>
            </a:r>
            <a:r>
              <a:rPr lang="cs-CZ" sz="1800" dirty="0" smtClean="0"/>
              <a:t> _ _ _ </a:t>
            </a:r>
          </a:p>
          <a:p>
            <a:pPr marL="6858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_ _ _ _ _ _ </a:t>
            </a:r>
            <a:r>
              <a:rPr lang="cs-CZ" sz="1800" dirty="0" smtClean="0">
                <a:solidFill>
                  <a:srgbClr val="FF0000"/>
                </a:solidFill>
              </a:rPr>
              <a:t>_</a:t>
            </a:r>
            <a:r>
              <a:rPr lang="cs-CZ" sz="1800" dirty="0" smtClean="0"/>
              <a:t> _ _ _</a:t>
            </a:r>
          </a:p>
          <a:p>
            <a:pPr marL="6858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_ _ _ </a:t>
            </a:r>
            <a:r>
              <a:rPr lang="cs-CZ" sz="1800" dirty="0" smtClean="0">
                <a:solidFill>
                  <a:srgbClr val="FF0000"/>
                </a:solidFill>
              </a:rPr>
              <a:t>_</a:t>
            </a:r>
            <a:endParaRPr lang="cs-CZ" sz="1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778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pPr marL="68580" indent="0">
              <a:buNone/>
            </a:pPr>
            <a:r>
              <a:rPr lang="cs-CZ" dirty="0" smtClean="0"/>
              <a:t>                              B </a:t>
            </a:r>
            <a:r>
              <a:rPr lang="cs-CZ" dirty="0" smtClean="0">
                <a:solidFill>
                  <a:srgbClr val="FF0000"/>
                </a:solidFill>
              </a:rPr>
              <a:t>R</a:t>
            </a:r>
            <a:r>
              <a:rPr lang="cs-CZ" dirty="0" smtClean="0"/>
              <a:t> A T R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S Y N </a:t>
            </a:r>
            <a:r>
              <a:rPr lang="cs-CZ" dirty="0" smtClean="0">
                <a:solidFill>
                  <a:srgbClr val="FF0000"/>
                </a:solidFill>
              </a:rPr>
              <a:t>O</a:t>
            </a:r>
            <a:r>
              <a:rPr lang="cs-CZ" dirty="0" smtClean="0"/>
              <a:t> V E C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D Ě </a:t>
            </a:r>
            <a:r>
              <a:rPr lang="cs-CZ" dirty="0" smtClean="0">
                <a:solidFill>
                  <a:srgbClr val="FF0000"/>
                </a:solidFill>
              </a:rPr>
              <a:t>D</a:t>
            </a:r>
            <a:r>
              <a:rPr lang="cs-CZ" dirty="0" smtClean="0"/>
              <a:t> E Č E K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B A B 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Č K A</a:t>
            </a:r>
          </a:p>
          <a:p>
            <a:pPr marL="68580" indent="0">
              <a:buNone/>
            </a:pPr>
            <a:r>
              <a:rPr lang="cs-CZ"/>
              <a:t> </a:t>
            </a:r>
            <a:r>
              <a:rPr lang="cs-CZ" smtClean="0"/>
              <a:t>            </a:t>
            </a:r>
            <a:r>
              <a:rPr lang="cs-CZ" dirty="0" smtClean="0"/>
              <a:t>S E S T Ř E </a:t>
            </a:r>
            <a:r>
              <a:rPr lang="cs-CZ" dirty="0" smtClean="0">
                <a:solidFill>
                  <a:srgbClr val="FF0000"/>
                </a:solidFill>
              </a:rPr>
              <a:t>N</a:t>
            </a:r>
            <a:r>
              <a:rPr lang="cs-CZ" dirty="0" smtClean="0"/>
              <a:t> I C E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T E T 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05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62</TotalTime>
  <Words>254</Words>
  <Application>Microsoft Office PowerPoint</Application>
  <PresentationFormat>Předvádění na obrazovce (4:3)</PresentationFormat>
  <Paragraphs>65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Prezentace aplikace PowerPoint</vt:lpstr>
      <vt:lpstr>Anotace a citace</vt:lpstr>
      <vt:lpstr>Myšlenková mapa</vt:lpstr>
      <vt:lpstr>Základní rodina</vt:lpstr>
      <vt:lpstr>Rozšířená rodina</vt:lpstr>
      <vt:lpstr>Doplň jména členů své základní rodiny</vt:lpstr>
      <vt:lpstr>Doplň křížovku</vt:lpstr>
      <vt:lpstr>řešení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Sýsová</dc:creator>
  <cp:lastModifiedBy>08G8</cp:lastModifiedBy>
  <cp:revision>22</cp:revision>
  <dcterms:created xsi:type="dcterms:W3CDTF">2013-03-18T07:35:41Z</dcterms:created>
  <dcterms:modified xsi:type="dcterms:W3CDTF">2013-07-27T12:28:46Z</dcterms:modified>
</cp:coreProperties>
</file>