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INOVACE 13 ČLOVĚK A JEHO SVĚT-Prvouka 1.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Prevence zdravotních rizik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90807E4F-1157-4CBC-BD19-4E9C92140739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8288C8C-7AE6-4526-AF67-7EC33F0E9D73}" type="presOf" srcId="{B651F6E3-6281-48DB-9319-2AEAFDAE7572}" destId="{619D679B-A015-4ECF-8348-D1034C574F40}" srcOrd="0" destOrd="0" presId="urn:microsoft.com/office/officeart/2005/8/layout/target3"/>
    <dgm:cxn modelId="{03F8EF4D-7B4F-4ADE-9BA0-167BE89D201D}" type="presOf" srcId="{D1B46980-6531-4606-95E6-44980827E919}" destId="{2BE915AB-18AA-4053-B92C-3BFC9ED204BB}" srcOrd="1" destOrd="0" presId="urn:microsoft.com/office/officeart/2005/8/layout/target3"/>
    <dgm:cxn modelId="{B1012D86-D976-423F-8DFC-A0EDA45F1666}" type="presOf" srcId="{D1D4F407-5343-4D3F-B5B9-D407B03CAEB4}" destId="{D005CE8C-CC26-4C3E-AC11-E15060ECD759}" srcOrd="0" destOrd="0" presId="urn:microsoft.com/office/officeart/2005/8/layout/target3"/>
    <dgm:cxn modelId="{A2CE59BA-B0EC-4A5E-875C-50759542A693}" type="presOf" srcId="{4C35D32F-0EAB-4CD7-82EE-45574DC2A586}" destId="{8BEBB6EC-1DAA-4CAC-8A25-BC0FCBD5DBD5}" srcOrd="0" destOrd="0" presId="urn:microsoft.com/office/officeart/2005/8/layout/target3"/>
    <dgm:cxn modelId="{1D2F4718-6CB8-4200-A5E6-2C53A574A9F8}" type="presOf" srcId="{7D356FD4-5DBA-45B8-83F2-01640ED454D7}" destId="{D0E8B8A9-76C8-445B-9727-5936C7A5778A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1510174-8BFB-40D4-B1C0-4960D5D216BF}" type="presOf" srcId="{B651F6E3-6281-48DB-9319-2AEAFDAE7572}" destId="{6BB5E863-4638-4E1D-BFDE-399D028AC4ED}" srcOrd="1" destOrd="0" presId="urn:microsoft.com/office/officeart/2005/8/layout/target3"/>
    <dgm:cxn modelId="{85FB7435-8F1A-40A0-B57A-BC7AD1FAFF43}" type="presOf" srcId="{7D356FD4-5DBA-45B8-83F2-01640ED454D7}" destId="{F217DB88-03EE-4B14-A303-4F9D49C289A7}" srcOrd="0" destOrd="0" presId="urn:microsoft.com/office/officeart/2005/8/layout/target3"/>
    <dgm:cxn modelId="{12B8FF48-7081-4336-AA4E-8ABC5E7DEC5A}" type="presOf" srcId="{757F3AB3-0718-4624-B441-E567A8F0AB56}" destId="{333A1088-737F-45CB-B68E-254E46348037}" srcOrd="0" destOrd="0" presId="urn:microsoft.com/office/officeart/2005/8/layout/target3"/>
    <dgm:cxn modelId="{AF137070-1CCC-45F7-8573-E69CAAB8CFDB}" type="presOf" srcId="{D1D4F407-5343-4D3F-B5B9-D407B03CAEB4}" destId="{AED2198E-93D5-4001-81B4-73124B309672}" srcOrd="1" destOrd="0" presId="urn:microsoft.com/office/officeart/2005/8/layout/target3"/>
    <dgm:cxn modelId="{86055635-94E7-471D-BC8D-FDB6553FA1DF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110B412-81C4-485F-8EC3-B4423E192243}" type="presParOf" srcId="{333A1088-737F-45CB-B68E-254E46348037}" destId="{F5ABB229-8D3B-4694-996A-96F23CF14429}" srcOrd="0" destOrd="0" presId="urn:microsoft.com/office/officeart/2005/8/layout/target3"/>
    <dgm:cxn modelId="{CA7F43FD-1E7A-41FC-A4A8-617018C70774}" type="presParOf" srcId="{333A1088-737F-45CB-B68E-254E46348037}" destId="{F41139FD-01EE-4571-8B17-4FB00FC51163}" srcOrd="1" destOrd="0" presId="urn:microsoft.com/office/officeart/2005/8/layout/target3"/>
    <dgm:cxn modelId="{A0F8F8DD-C84D-46C2-85FF-23A2D75B6DC1}" type="presParOf" srcId="{333A1088-737F-45CB-B68E-254E46348037}" destId="{D005CE8C-CC26-4C3E-AC11-E15060ECD759}" srcOrd="2" destOrd="0" presId="urn:microsoft.com/office/officeart/2005/8/layout/target3"/>
    <dgm:cxn modelId="{0EE4937C-1774-46EC-A750-4DF2B673FD12}" type="presParOf" srcId="{333A1088-737F-45CB-B68E-254E46348037}" destId="{2C702D82-9B77-49B7-9568-BB8EB47C3372}" srcOrd="3" destOrd="0" presId="urn:microsoft.com/office/officeart/2005/8/layout/target3"/>
    <dgm:cxn modelId="{754697E4-63F2-49DA-B8A7-22C71ADC58D7}" type="presParOf" srcId="{333A1088-737F-45CB-B68E-254E46348037}" destId="{A52A0455-90FF-4808-ABD0-F02540D31D5A}" srcOrd="4" destOrd="0" presId="urn:microsoft.com/office/officeart/2005/8/layout/target3"/>
    <dgm:cxn modelId="{3ABB6920-714E-488E-A760-CE8E19B0B5C9}" type="presParOf" srcId="{333A1088-737F-45CB-B68E-254E46348037}" destId="{6140AFEC-043D-4C43-A2F9-D0F5331DF3A3}" srcOrd="5" destOrd="0" presId="urn:microsoft.com/office/officeart/2005/8/layout/target3"/>
    <dgm:cxn modelId="{6941AEB4-9175-4B58-B806-15BEAEAD75CE}" type="presParOf" srcId="{333A1088-737F-45CB-B68E-254E46348037}" destId="{9358AC05-5D7D-4327-9F80-1AD486AEA664}" srcOrd="6" destOrd="0" presId="urn:microsoft.com/office/officeart/2005/8/layout/target3"/>
    <dgm:cxn modelId="{A37FBE00-1F76-4C33-8C03-18EE55B08F87}" type="presParOf" srcId="{333A1088-737F-45CB-B68E-254E46348037}" destId="{313FC574-E1CD-4FB4-B054-0B805CE0447D}" srcOrd="7" destOrd="0" presId="urn:microsoft.com/office/officeart/2005/8/layout/target3"/>
    <dgm:cxn modelId="{AF57035E-6F2E-491D-85F0-5C83B0A65D40}" type="presParOf" srcId="{333A1088-737F-45CB-B68E-254E46348037}" destId="{619D679B-A015-4ECF-8348-D1034C574F40}" srcOrd="8" destOrd="0" presId="urn:microsoft.com/office/officeart/2005/8/layout/target3"/>
    <dgm:cxn modelId="{E82474D0-1569-4E62-854F-A241AABB0FAB}" type="presParOf" srcId="{333A1088-737F-45CB-B68E-254E46348037}" destId="{5EADEC68-DC27-4179-998F-15CD834808A2}" srcOrd="9" destOrd="0" presId="urn:microsoft.com/office/officeart/2005/8/layout/target3"/>
    <dgm:cxn modelId="{5EEAD9BA-A6CE-4F7B-8BC3-4C3ED31B2B24}" type="presParOf" srcId="{333A1088-737F-45CB-B68E-254E46348037}" destId="{B8578831-437F-4501-8ADE-AE2A1799C643}" srcOrd="10" destOrd="0" presId="urn:microsoft.com/office/officeart/2005/8/layout/target3"/>
    <dgm:cxn modelId="{712D755B-A378-408E-A12B-28D8531E6365}" type="presParOf" srcId="{333A1088-737F-45CB-B68E-254E46348037}" destId="{F217DB88-03EE-4B14-A303-4F9D49C289A7}" srcOrd="11" destOrd="0" presId="urn:microsoft.com/office/officeart/2005/8/layout/target3"/>
    <dgm:cxn modelId="{31D855B1-B3CB-429B-9441-8577880CA037}" type="presParOf" srcId="{333A1088-737F-45CB-B68E-254E46348037}" destId="{76644BE8-9D7C-4C09-B250-3D10AF48CBB7}" srcOrd="12" destOrd="0" presId="urn:microsoft.com/office/officeart/2005/8/layout/target3"/>
    <dgm:cxn modelId="{0ECAA994-C12C-4FB4-8BC9-A9438471F0AA}" type="presParOf" srcId="{333A1088-737F-45CB-B68E-254E46348037}" destId="{EE85B701-7295-41C0-BA7A-34D3756A2AE6}" srcOrd="13" destOrd="0" presId="urn:microsoft.com/office/officeart/2005/8/layout/target3"/>
    <dgm:cxn modelId="{2C54D242-8EB8-47BA-807A-11FFD03D80C3}" type="presParOf" srcId="{333A1088-737F-45CB-B68E-254E46348037}" destId="{8BEBB6EC-1DAA-4CAC-8A25-BC0FCBD5DBD5}" srcOrd="14" destOrd="0" presId="urn:microsoft.com/office/officeart/2005/8/layout/target3"/>
    <dgm:cxn modelId="{3998199B-010A-4C75-8120-D948AC02B638}" type="presParOf" srcId="{333A1088-737F-45CB-B68E-254E46348037}" destId="{AED2198E-93D5-4001-81B4-73124B309672}" srcOrd="15" destOrd="0" presId="urn:microsoft.com/office/officeart/2005/8/layout/target3"/>
    <dgm:cxn modelId="{DCCFD087-C9C2-4910-B642-DEFE3F23FD89}" type="presParOf" srcId="{333A1088-737F-45CB-B68E-254E46348037}" destId="{2BE915AB-18AA-4053-B92C-3BFC9ED204BB}" srcOrd="16" destOrd="0" presId="urn:microsoft.com/office/officeart/2005/8/layout/target3"/>
    <dgm:cxn modelId="{8D151A54-1948-4D71-B58E-7E7E3DE0938A}" type="presParOf" srcId="{333A1088-737F-45CB-B68E-254E46348037}" destId="{6BB5E863-4638-4E1D-BFDE-399D028AC4ED}" srcOrd="17" destOrd="0" presId="urn:microsoft.com/office/officeart/2005/8/layout/target3"/>
    <dgm:cxn modelId="{984A85FA-F6B9-4A94-A965-DAD0771C4318}" type="presParOf" srcId="{333A1088-737F-45CB-B68E-254E46348037}" destId="{D0E8B8A9-76C8-445B-9727-5936C7A5778A}" srcOrd="18" destOrd="0" presId="urn:microsoft.com/office/officeart/2005/8/layout/target3"/>
    <dgm:cxn modelId="{9A2170DB-3161-4914-B2D2-7A1F7F2128B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INOVACE 13 ČLOVĚK A JEHO SVĚT-Prvouka 1.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Prevence zdravotních rizik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5C384D-3494-4D0B-8AE1-8E5631434767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63E887-1937-4ACB-BD88-BD297599F9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412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20.6.2013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76BED2-1E79-4433-A317-A1E0C7546EDA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870B1A-F51B-4575-B99C-4F13E9B4FEB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62467985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64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Učitel vede žáky</a:t>
            </a:r>
          </a:p>
          <a:p>
            <a:pPr marL="68580" indent="0">
              <a:buNone/>
            </a:pPr>
            <a:r>
              <a:rPr lang="cs-CZ" dirty="0" smtClean="0"/>
              <a:t> k diskusi, jak se vyhnout určitým chorobám</a:t>
            </a:r>
          </a:p>
          <a:p>
            <a:r>
              <a:rPr lang="cs-CZ" dirty="0" smtClean="0"/>
              <a:t>Učitel diskutuje </a:t>
            </a:r>
          </a:p>
          <a:p>
            <a:pPr marL="68580" indent="0">
              <a:buNone/>
            </a:pPr>
            <a:r>
              <a:rPr lang="cs-CZ" dirty="0" smtClean="0"/>
              <a:t>s žáky o prevenci úrazů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Cestička do školy-Prvouka pro 1.r. ZŠ</a:t>
            </a:r>
          </a:p>
          <a:p>
            <a:pPr marL="0" indent="0">
              <a:buNone/>
            </a:pPr>
            <a:r>
              <a:rPr lang="cs-CZ" dirty="0"/>
              <a:t>Dr. Hana </a:t>
            </a:r>
            <a:r>
              <a:rPr lang="cs-CZ" dirty="0" err="1"/>
              <a:t>Rezutková</a:t>
            </a:r>
            <a:r>
              <a:rPr lang="cs-CZ" dirty="0"/>
              <a:t>, </a:t>
            </a:r>
          </a:p>
          <a:p>
            <a:pPr marL="0" indent="0">
              <a:buNone/>
            </a:pPr>
            <a:r>
              <a:rPr lang="cs-CZ" dirty="0"/>
              <a:t>nakl. </a:t>
            </a:r>
            <a:r>
              <a:rPr lang="cs-CZ"/>
              <a:t>Alter, Praha 2003</a:t>
            </a:r>
          </a:p>
          <a:p>
            <a:pPr marL="0" indent="0">
              <a:buNone/>
            </a:pPr>
            <a:endParaRPr lang="cs-CZ" smtClean="0"/>
          </a:p>
          <a:p>
            <a:r>
              <a:rPr lang="cs-CZ" dirty="0" smtClean="0"/>
              <a:t>Snímky </a:t>
            </a:r>
            <a:r>
              <a:rPr lang="cs-CZ" dirty="0" smtClean="0"/>
              <a:t>z Klipartu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814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2761376"/>
          </a:xfrm>
        </p:spPr>
        <p:txBody>
          <a:bodyPr>
            <a:normAutofit/>
          </a:bodyPr>
          <a:lstStyle/>
          <a:p>
            <a:r>
              <a:rPr lang="cs-CZ" dirty="0" smtClean="0"/>
              <a:t>1. V období  chřipek se vyhýbej místům, kde je mnoho lidí.</a:t>
            </a:r>
            <a:endParaRPr lang="cs-CZ" dirty="0"/>
          </a:p>
        </p:txBody>
      </p:sp>
      <p:pic>
        <p:nvPicPr>
          <p:cNvPr id="1029" name="Picture 5" descr="C:\Users\08G8\AppData\Local\Microsoft\Windows\Temporary Internet Files\Content.IE5\TQCVJHN3\MP9004316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933056"/>
            <a:ext cx="5292080" cy="211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72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2. Smrkej a kašlej do kapesníku</a:t>
            </a:r>
            <a:endParaRPr lang="cs-CZ" dirty="0"/>
          </a:p>
        </p:txBody>
      </p:sp>
      <p:pic>
        <p:nvPicPr>
          <p:cNvPr id="2050" name="Picture 2" descr="C:\Users\08G8\AppData\Local\Microsoft\Windows\Temporary Internet Files\Content.IE5\Y01W22GM\MP9004276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08920"/>
            <a:ext cx="5445224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84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3. Nekousej svačinu společně se spolužáky</a:t>
            </a:r>
            <a:endParaRPr lang="cs-CZ" dirty="0"/>
          </a:p>
        </p:txBody>
      </p:sp>
      <p:pic>
        <p:nvPicPr>
          <p:cNvPr id="3075" name="Picture 3" descr="C:\Users\08G8\AppData\Local\Microsoft\Windows\Temporary Internet Files\Content.IE5\LQIVT8SE\MP9004070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140968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72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Pij vždy ze své sklenice</a:t>
            </a:r>
            <a:endParaRPr lang="cs-CZ" dirty="0"/>
          </a:p>
        </p:txBody>
      </p:sp>
      <p:pic>
        <p:nvPicPr>
          <p:cNvPr id="4098" name="Picture 2" descr="C:\Users\08G8\AppData\Local\Microsoft\Windows\Temporary Internet Files\Content.IE5\GY047TLT\MP90044843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08920"/>
            <a:ext cx="4211960" cy="319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66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5. Vhodně a čistě se oblékej</a:t>
            </a:r>
            <a:endParaRPr lang="cs-CZ" dirty="0"/>
          </a:p>
        </p:txBody>
      </p:sp>
      <p:pic>
        <p:nvPicPr>
          <p:cNvPr id="5122" name="Picture 2" descr="C:\Users\08G8\AppData\Local\Microsoft\Windows\Temporary Internet Files\Content.IE5\E7RT8Z2C\MC9003329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64905"/>
            <a:ext cx="2952328" cy="260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79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6. Jsi-li nemocný, nechoď mezi ostatní a radši odpočívej</a:t>
            </a:r>
            <a:endParaRPr lang="cs-CZ" dirty="0"/>
          </a:p>
        </p:txBody>
      </p:sp>
      <p:pic>
        <p:nvPicPr>
          <p:cNvPr id="6146" name="Picture 2" descr="C:\Users\08G8\AppData\Local\Microsoft\Windows\Temporary Internet Files\Content.IE5\OEK6DWYE\MP90040951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36912"/>
            <a:ext cx="3024336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26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Nehlaď neznámá zvířata</a:t>
            </a:r>
            <a:endParaRPr lang="cs-CZ" dirty="0"/>
          </a:p>
        </p:txBody>
      </p:sp>
      <p:pic>
        <p:nvPicPr>
          <p:cNvPr id="7170" name="Picture 2" descr="C:\Users\08G8\AppData\Local\Microsoft\Windows\Temporary Internet Files\Content.IE5\Y01W22GM\MP9002555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284984"/>
            <a:ext cx="3657600" cy="237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87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8. Nesahej na uhynulá zvířata</a:t>
            </a:r>
            <a:endParaRPr lang="cs-CZ" dirty="0"/>
          </a:p>
        </p:txBody>
      </p:sp>
      <p:pic>
        <p:nvPicPr>
          <p:cNvPr id="8195" name="Picture 3" descr="C:\Users\08G8\AppData\Local\Microsoft\Windows\Temporary Internet Files\Content.IE5\OEK6DWYE\MC9004300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94799">
            <a:off x="3735387" y="2501900"/>
            <a:ext cx="1673225" cy="185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90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9</a:t>
            </a:r>
            <a:r>
              <a:rPr lang="cs-CZ" dirty="0" smtClean="0"/>
              <a:t>. Pij pouze ze známého zdroje vody</a:t>
            </a:r>
            <a:endParaRPr lang="cs-CZ" dirty="0"/>
          </a:p>
        </p:txBody>
      </p:sp>
      <p:pic>
        <p:nvPicPr>
          <p:cNvPr id="9218" name="Picture 2" descr="C:\Users\08G8\AppData\Local\Microsoft\Windows\Temporary Internet Files\Content.IE5\LQIVT8SE\MC900286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923" y="2852936"/>
            <a:ext cx="2058154" cy="266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26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10. Dopřávej si dostatek pohybu na čerstvém vzduchu</a:t>
            </a:r>
            <a:endParaRPr lang="cs-CZ" dirty="0"/>
          </a:p>
        </p:txBody>
      </p:sp>
      <p:pic>
        <p:nvPicPr>
          <p:cNvPr id="10242" name="Picture 2" descr="C:\Users\08G8\AppData\Local\Microsoft\Windows\Temporary Internet Files\Content.IE5\OEK6DWYE\MP90042297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53313"/>
            <a:ext cx="2277070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08G8\AppData\Local\Microsoft\Windows\Temporary Internet Files\Content.IE5\TQCVJHN3\MP9004221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18" y="4221088"/>
            <a:ext cx="1772816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24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11. Stravuj se zdravě</a:t>
            </a:r>
            <a:endParaRPr lang="cs-CZ" dirty="0"/>
          </a:p>
        </p:txBody>
      </p:sp>
      <p:pic>
        <p:nvPicPr>
          <p:cNvPr id="11266" name="Picture 2" descr="C:\Users\08G8\AppData\Local\Microsoft\Windows\Temporary Internet Files\Content.IE5\GY047TLT\MP9004484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80928"/>
            <a:ext cx="6084168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3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60</TotalTime>
  <Words>170</Words>
  <Application>Microsoft Office PowerPoint</Application>
  <PresentationFormat>Předvádění na obrazovce (4:3)</PresentationFormat>
  <Paragraphs>27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Anotace a citace</vt:lpstr>
      <vt:lpstr>1. V období  chřipek se vyhýbej místům, kde je mnoho lidí.</vt:lpstr>
      <vt:lpstr>2. Smrkej a kašlej do kapesníku</vt:lpstr>
      <vt:lpstr>3. Nekousej svačinu společně se spolužáky</vt:lpstr>
      <vt:lpstr>4. Pij vždy ze své sklenice</vt:lpstr>
      <vt:lpstr>5. Vhodně a čistě se oblékej</vt:lpstr>
      <vt:lpstr>6. Jsi-li nemocný, nechoď mezi ostatní a radši odpočívej</vt:lpstr>
      <vt:lpstr>7. Nehlaď neznámá zvířata</vt:lpstr>
      <vt:lpstr>8. Nesahej na uhynulá zvířata</vt:lpstr>
      <vt:lpstr>9. Pij pouze ze známého zdroje vody</vt:lpstr>
      <vt:lpstr>10. Dopřávej si dostatek pohybu na čerstvém vzduchu</vt:lpstr>
      <vt:lpstr>11. Stravuj se zdravě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Sýsová</dc:creator>
  <cp:lastModifiedBy>08G8</cp:lastModifiedBy>
  <cp:revision>30</cp:revision>
  <dcterms:created xsi:type="dcterms:W3CDTF">2013-03-18T07:35:41Z</dcterms:created>
  <dcterms:modified xsi:type="dcterms:W3CDTF">2013-06-20T15:01:53Z</dcterms:modified>
</cp:coreProperties>
</file>