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3" r:id="rId3"/>
    <p:sldId id="264" r:id="rId4"/>
    <p:sldId id="265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05" autoAdjust="0"/>
  </p:normalViewPr>
  <p:slideViewPr>
    <p:cSldViewPr>
      <p:cViewPr varScale="1">
        <p:scale>
          <a:sx n="88" d="100"/>
          <a:sy n="88" d="100"/>
        </p:scale>
        <p:origin x="-96" y="-2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12.5.2011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12.5.2011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12.5.2011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12.5.2011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12.5.2011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12.5.2011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12.5.2011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12.5.2011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0A7BBA9-C962-4281-AB4B-1032C0D553BB}" type="datetimeFigureOut">
              <a:rPr lang="cs-CZ" smtClean="0"/>
              <a:pPr/>
              <a:t>12.5.2011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725144"/>
            <a:ext cx="83058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060848"/>
            <a:ext cx="7772400" cy="1828800"/>
          </a:xfrm>
        </p:spPr>
        <p:txBody>
          <a:bodyPr>
            <a:normAutofit/>
          </a:bodyPr>
          <a:lstStyle/>
          <a:p>
            <a:r>
              <a:rPr lang="cs-CZ" dirty="0" smtClean="0"/>
              <a:t>Poznáte, které místo je schováno  v  puzzle?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Monika Kašparová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6309320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948264" y="6309320"/>
            <a:ext cx="151216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Pražský hrad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67660" b="67596"/>
          <a:stretch>
            <a:fillRect/>
          </a:stretch>
        </p:blipFill>
        <p:spPr bwMode="auto">
          <a:xfrm>
            <a:off x="6084168" y="476672"/>
            <a:ext cx="2753409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/>
          <a:srcRect r="61941" b="67595"/>
          <a:stretch>
            <a:fillRect/>
          </a:stretch>
        </p:blipFill>
        <p:spPr bwMode="auto">
          <a:xfrm>
            <a:off x="323528" y="476672"/>
            <a:ext cx="324036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/>
          <a:srcRect l="38058" r="32340" b="67596"/>
          <a:stretch>
            <a:fillRect/>
          </a:stretch>
        </p:blipFill>
        <p:spPr bwMode="auto">
          <a:xfrm>
            <a:off x="3563888" y="476672"/>
            <a:ext cx="252028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/>
          <a:srcRect t="69993" r="68706"/>
          <a:stretch>
            <a:fillRect/>
          </a:stretch>
        </p:blipFill>
        <p:spPr bwMode="auto">
          <a:xfrm>
            <a:off x="323528" y="4365104"/>
            <a:ext cx="2664296" cy="16669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/>
          <a:srcRect l="65123" t="69994"/>
          <a:stretch>
            <a:fillRect/>
          </a:stretch>
        </p:blipFill>
        <p:spPr bwMode="auto">
          <a:xfrm>
            <a:off x="5868144" y="4365104"/>
            <a:ext cx="2969433" cy="16669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/>
          <a:srcRect l="30447" t="69994" r="34031"/>
          <a:stretch>
            <a:fillRect/>
          </a:stretch>
        </p:blipFill>
        <p:spPr bwMode="auto">
          <a:xfrm>
            <a:off x="2915816" y="4365104"/>
            <a:ext cx="3024336" cy="16669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2" cstate="print"/>
          <a:srcRect l="67660" t="32405" r="201" b="30006"/>
          <a:stretch>
            <a:fillRect/>
          </a:stretch>
        </p:blipFill>
        <p:spPr bwMode="auto">
          <a:xfrm>
            <a:off x="6084168" y="2276872"/>
            <a:ext cx="2736304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2" cstate="print"/>
          <a:srcRect l="39750" t="32404" r="32340" b="30007"/>
          <a:stretch>
            <a:fillRect/>
          </a:stretch>
        </p:blipFill>
        <p:spPr bwMode="auto">
          <a:xfrm>
            <a:off x="3707904" y="2276872"/>
            <a:ext cx="2376264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2" cstate="print"/>
          <a:srcRect t="32404" r="60250" b="30007"/>
          <a:stretch>
            <a:fillRect/>
          </a:stretch>
        </p:blipFill>
        <p:spPr bwMode="auto">
          <a:xfrm>
            <a:off x="323528" y="2276872"/>
            <a:ext cx="3384376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6309320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92280" y="6309320"/>
            <a:ext cx="165618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Chrám </a:t>
            </a:r>
            <a:r>
              <a:rPr lang="cs-CZ" dirty="0" err="1" smtClean="0"/>
              <a:t>sv.Víta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l="71939" b="70227"/>
          <a:stretch>
            <a:fillRect/>
          </a:stretch>
        </p:blipFill>
        <p:spPr bwMode="auto">
          <a:xfrm>
            <a:off x="6444208" y="404664"/>
            <a:ext cx="2342895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/>
          <a:srcRect l="72801" t="68607"/>
          <a:stretch>
            <a:fillRect/>
          </a:stretch>
        </p:blipFill>
        <p:spPr bwMode="auto">
          <a:xfrm>
            <a:off x="6516216" y="4221088"/>
            <a:ext cx="2270887" cy="174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/>
          <a:srcRect r="67733" b="71522"/>
          <a:stretch>
            <a:fillRect/>
          </a:stretch>
        </p:blipFill>
        <p:spPr bwMode="auto">
          <a:xfrm>
            <a:off x="437761" y="404664"/>
            <a:ext cx="2694079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/>
          <a:srcRect t="28478" r="67733" b="33982"/>
          <a:stretch>
            <a:fillRect/>
          </a:stretch>
        </p:blipFill>
        <p:spPr bwMode="auto">
          <a:xfrm>
            <a:off x="437761" y="1988840"/>
            <a:ext cx="2694079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/>
          <a:srcRect t="66018" r="67733"/>
          <a:stretch>
            <a:fillRect/>
          </a:stretch>
        </p:blipFill>
        <p:spPr bwMode="auto">
          <a:xfrm>
            <a:off x="437761" y="4077072"/>
            <a:ext cx="2694079" cy="18903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/>
          <a:srcRect l="31405" t="68607" r="27198"/>
          <a:stretch>
            <a:fillRect/>
          </a:stretch>
        </p:blipFill>
        <p:spPr bwMode="auto">
          <a:xfrm>
            <a:off x="3059832" y="4221088"/>
            <a:ext cx="3456384" cy="174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/>
          <a:srcRect l="71939" t="29773" b="31393"/>
          <a:stretch>
            <a:fillRect/>
          </a:stretch>
        </p:blipFill>
        <p:spPr bwMode="auto">
          <a:xfrm>
            <a:off x="6444208" y="2060848"/>
            <a:ext cx="2342895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 cstate="print"/>
          <a:srcRect l="32267" r="28061" b="74110"/>
          <a:stretch>
            <a:fillRect/>
          </a:stretch>
        </p:blipFill>
        <p:spPr bwMode="auto">
          <a:xfrm>
            <a:off x="3131840" y="404664"/>
            <a:ext cx="3312368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2" cstate="print"/>
          <a:srcRect l="32267" t="25890" r="28061" b="31393"/>
          <a:stretch>
            <a:fillRect/>
          </a:stretch>
        </p:blipFill>
        <p:spPr bwMode="auto">
          <a:xfrm>
            <a:off x="3131840" y="1844824"/>
            <a:ext cx="3312368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3528" y="6309320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44208" y="2492896"/>
            <a:ext cx="2376264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Letecký pohled na Pražský hrad</a:t>
            </a:r>
          </a:p>
          <a:p>
            <a:r>
              <a:rPr lang="cs-CZ" sz="2400" dirty="0" smtClean="0"/>
              <a:t>s</a:t>
            </a:r>
            <a:r>
              <a:rPr lang="cs-CZ" sz="2400" dirty="0" smtClean="0"/>
              <a:t>e Svatovítským chrámem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0"/>
            <a:ext cx="4392488" cy="67291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748464" cy="4574133"/>
          </a:xfrm>
        </p:spPr>
        <p:txBody>
          <a:bodyPr/>
          <a:lstStyle/>
          <a:p>
            <a:r>
              <a:rPr lang="cs-CZ" sz="1600" dirty="0" smtClean="0"/>
              <a:t>Obr.1: </a:t>
            </a:r>
            <a:r>
              <a:rPr lang="cs-CZ" sz="1600" dirty="0" smtClean="0"/>
              <a:t>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Hradschin</a:t>
            </a:r>
            <a:r>
              <a:rPr lang="cs-CZ" sz="1600" dirty="0" smtClean="0"/>
              <a:t> </a:t>
            </a:r>
            <a:r>
              <a:rPr lang="cs-CZ" sz="1600" dirty="0" err="1" smtClean="0"/>
              <a:t>Prag.jpg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2011-05-12].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</a:t>
            </a:r>
            <a:r>
              <a:rPr lang="cs-CZ" sz="1600" dirty="0" smtClean="0"/>
              <a:t>cs.wikipedia.org/wiki/Soubor:Hradschin_Prag.jpg&gt;  podle podmínek licence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 </a:t>
            </a:r>
            <a:r>
              <a:rPr lang="cs-CZ" sz="1600" dirty="0" err="1" smtClean="0"/>
              <a:t>Common</a:t>
            </a:r>
            <a:r>
              <a:rPr lang="cs-CZ" sz="1600" dirty="0" smtClean="0"/>
              <a:t>, autor  Stefan Bauer</a:t>
            </a:r>
            <a:endParaRPr lang="cs-CZ" sz="1600" dirty="0" smtClean="0"/>
          </a:p>
          <a:p>
            <a:r>
              <a:rPr lang="cs-CZ" sz="1600" dirty="0" smtClean="0"/>
              <a:t>Obr.2: </a:t>
            </a:r>
            <a:r>
              <a:rPr lang="cs-CZ" sz="1600" dirty="0" smtClean="0"/>
              <a:t>Soubor:St </a:t>
            </a:r>
            <a:r>
              <a:rPr lang="cs-CZ" sz="1600" dirty="0" err="1" smtClean="0"/>
              <a:t>Vitus.jpg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2011-05-12]. Dostupné z WWW: &lt;http://cs.wikipedia.org/wiki/Soubor:St_Vitus.jpg&gt;</a:t>
            </a:r>
            <a:r>
              <a:rPr lang="cs-CZ" sz="1600" dirty="0" smtClean="0"/>
              <a:t> podle </a:t>
            </a:r>
            <a:r>
              <a:rPr lang="cs-CZ" sz="1600" dirty="0" smtClean="0"/>
              <a:t>podmínek Svobodné licence GNU pro dokumenty</a:t>
            </a:r>
          </a:p>
          <a:p>
            <a:r>
              <a:rPr lang="cs-CZ" sz="1600" dirty="0" smtClean="0"/>
              <a:t>Obr.3: </a:t>
            </a:r>
            <a:r>
              <a:rPr lang="cs-CZ" sz="1600" dirty="0" smtClean="0"/>
              <a:t>Soubor:Hrad a%C3%A9rienne.jpg.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2011-05-12]. Dostupné z WWW: &lt;http://cs.wikipedia.org/wiki/Soubor:Hrad_a%C3%A9rienne.jpg&gt; </a:t>
            </a:r>
            <a:r>
              <a:rPr lang="cs-CZ" sz="1600" dirty="0" smtClean="0"/>
              <a:t> </a:t>
            </a:r>
            <a:r>
              <a:rPr lang="cs-CZ" sz="1600" dirty="0" smtClean="0"/>
              <a:t>podle </a:t>
            </a:r>
            <a:r>
              <a:rPr lang="cs-CZ" sz="1600" dirty="0" smtClean="0"/>
              <a:t>podmínek Svobodné licence GNU pro dokumenty</a:t>
            </a:r>
          </a:p>
          <a:p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186</TotalTime>
  <Words>53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Papír</vt:lpstr>
      <vt:lpstr>Poznáte, které místo je schováno  v  puzzle?</vt:lpstr>
      <vt:lpstr>Snímek 2</vt:lpstr>
      <vt:lpstr>Snímek 3</vt:lpstr>
      <vt:lpstr>Snímek 4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21</cp:revision>
  <dcterms:created xsi:type="dcterms:W3CDTF">2011-03-27T17:17:06Z</dcterms:created>
  <dcterms:modified xsi:type="dcterms:W3CDTF">2011-05-12T04:53:26Z</dcterms:modified>
</cp:coreProperties>
</file>