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59" r:id="rId4"/>
    <p:sldId id="260" r:id="rId5"/>
    <p:sldId id="265" r:id="rId6"/>
    <p:sldId id="267" r:id="rId7"/>
    <p:sldId id="268" r:id="rId8"/>
    <p:sldId id="263" r:id="rId9"/>
    <p:sldId id="269" r:id="rId10"/>
    <p:sldId id="271" r:id="rId11"/>
    <p:sldId id="262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6" d="100"/>
          <a:sy n="66" d="100"/>
        </p:scale>
        <p:origin x="-63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12D3E8-C5B9-4B6E-A4DE-F442A6A3B8DD}" type="datetimeFigureOut">
              <a:rPr lang="cs-CZ" smtClean="0"/>
              <a:pPr/>
              <a:t>19.7.2013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A7BF09-3774-4C89-8E27-469740DF24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12D3E8-C5B9-4B6E-A4DE-F442A6A3B8DD}" type="datetimeFigureOut">
              <a:rPr lang="cs-CZ" smtClean="0"/>
              <a:pPr/>
              <a:t>19.7.2013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A7BF09-3774-4C89-8E27-469740DF24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12D3E8-C5B9-4B6E-A4DE-F442A6A3B8DD}" type="datetimeFigureOut">
              <a:rPr lang="cs-CZ" smtClean="0"/>
              <a:pPr/>
              <a:t>19.7.2013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A7BF09-3774-4C89-8E27-469740DF24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12D3E8-C5B9-4B6E-A4DE-F442A6A3B8DD}" type="datetimeFigureOut">
              <a:rPr lang="cs-CZ" smtClean="0"/>
              <a:pPr/>
              <a:t>19.7.2013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A7BF09-3774-4C89-8E27-469740DF24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12D3E8-C5B9-4B6E-A4DE-F442A6A3B8DD}" type="datetimeFigureOut">
              <a:rPr lang="cs-CZ" smtClean="0"/>
              <a:pPr/>
              <a:t>19.7.2013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A7BF09-3774-4C89-8E27-469740DF24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12D3E8-C5B9-4B6E-A4DE-F442A6A3B8DD}" type="datetimeFigureOut">
              <a:rPr lang="cs-CZ" smtClean="0"/>
              <a:pPr/>
              <a:t>19.7.2013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A7BF09-3774-4C89-8E27-469740DF24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12D3E8-C5B9-4B6E-A4DE-F442A6A3B8DD}" type="datetimeFigureOut">
              <a:rPr lang="cs-CZ" smtClean="0"/>
              <a:pPr/>
              <a:t>19.7.2013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A7BF09-3774-4C89-8E27-469740DF24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12D3E8-C5B9-4B6E-A4DE-F442A6A3B8DD}" type="datetimeFigureOut">
              <a:rPr lang="cs-CZ" smtClean="0"/>
              <a:pPr/>
              <a:t>19.7.2013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A7BF09-3774-4C89-8E27-469740DF24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12D3E8-C5B9-4B6E-A4DE-F442A6A3B8DD}" type="datetimeFigureOut">
              <a:rPr lang="cs-CZ" smtClean="0"/>
              <a:pPr/>
              <a:t>19.7.2013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A7BF09-3774-4C89-8E27-469740DF24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12D3E8-C5B9-4B6E-A4DE-F442A6A3B8DD}" type="datetimeFigureOut">
              <a:rPr lang="cs-CZ" smtClean="0"/>
              <a:pPr/>
              <a:t>19.7.2013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A7BF09-3774-4C89-8E27-469740DF24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12D3E8-C5B9-4B6E-A4DE-F442A6A3B8DD}" type="datetimeFigureOut">
              <a:rPr lang="cs-CZ" smtClean="0"/>
              <a:pPr/>
              <a:t>19.7.2013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A7BF09-3774-4C89-8E27-469740DF24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D12D3E8-C5B9-4B6E-A4DE-F442A6A3B8DD}" type="datetimeFigureOut">
              <a:rPr lang="cs-CZ" smtClean="0"/>
              <a:pPr/>
              <a:t>19.7.2013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4A7BF09-3774-4C89-8E27-469740DF247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r>
              <a:rPr lang="cs-CZ" sz="1600" b="1" dirty="0" smtClean="0"/>
              <a:t>Název školy</a:t>
            </a:r>
            <a:r>
              <a:rPr lang="cs-CZ" sz="1600" dirty="0" smtClean="0"/>
              <a:t>: Základní škola Chomutov, Písečná 5144</a:t>
            </a:r>
            <a:br>
              <a:rPr lang="cs-CZ" sz="1600" dirty="0" smtClean="0"/>
            </a:br>
            <a:r>
              <a:rPr lang="cs-CZ" sz="1600" b="1" dirty="0" smtClean="0"/>
              <a:t>Název materiálu</a:t>
            </a:r>
            <a:r>
              <a:rPr lang="cs-CZ" sz="1600" dirty="0" smtClean="0"/>
              <a:t>: </a:t>
            </a:r>
            <a:r>
              <a:rPr lang="cs-CZ" sz="1600" dirty="0" smtClean="0"/>
              <a:t>VY_22_INOVACE_03_Louvre_zh2</a:t>
            </a: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b="1" dirty="0" smtClean="0"/>
              <a:t>Číslo projektu</a:t>
            </a:r>
            <a:r>
              <a:rPr lang="cs-CZ" sz="1600" dirty="0" smtClean="0"/>
              <a:t>: CZ 1.07/1.4.00/21.3355</a:t>
            </a:r>
            <a:br>
              <a:rPr lang="cs-CZ" sz="1600" dirty="0" smtClean="0"/>
            </a:br>
            <a:r>
              <a:rPr lang="cs-CZ" sz="1600" b="1" dirty="0" smtClean="0"/>
              <a:t>Autor</a:t>
            </a:r>
            <a:r>
              <a:rPr lang="cs-CZ" sz="1600" dirty="0" smtClean="0"/>
              <a:t>: Mgr. Zdena Hanušová</a:t>
            </a:r>
            <a:br>
              <a:rPr lang="cs-CZ" sz="1600" dirty="0" smtClean="0"/>
            </a:br>
            <a:r>
              <a:rPr lang="cs-CZ" sz="1600" b="1" dirty="0" smtClean="0"/>
              <a:t>Datum tvorby</a:t>
            </a:r>
            <a:r>
              <a:rPr lang="cs-CZ" sz="1600" dirty="0" smtClean="0"/>
              <a:t>: </a:t>
            </a:r>
            <a:r>
              <a:rPr lang="cs-CZ" sz="1600" dirty="0" smtClean="0"/>
              <a:t>19.07.2013</a:t>
            </a: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b="1" dirty="0" smtClean="0"/>
              <a:t>Cílový ročník</a:t>
            </a:r>
            <a:r>
              <a:rPr lang="cs-CZ" sz="1600" dirty="0" smtClean="0"/>
              <a:t>: </a:t>
            </a:r>
            <a:r>
              <a:rPr lang="cs-CZ" sz="1600" dirty="0" smtClean="0"/>
              <a:t>9. </a:t>
            </a:r>
            <a:r>
              <a:rPr lang="cs-CZ" sz="1600" dirty="0" smtClean="0"/>
              <a:t>ročník</a:t>
            </a:r>
            <a:br>
              <a:rPr lang="cs-CZ" sz="1600" dirty="0" smtClean="0"/>
            </a:br>
            <a:r>
              <a:rPr lang="cs-CZ" sz="1600" b="1" dirty="0" smtClean="0"/>
              <a:t>Vzdělávací oblast: </a:t>
            </a:r>
            <a:r>
              <a:rPr lang="cs-CZ" sz="1600" dirty="0" smtClean="0"/>
              <a:t>Anglický jazyk</a:t>
            </a:r>
            <a:br>
              <a:rPr lang="cs-CZ" sz="1600" dirty="0" smtClean="0"/>
            </a:br>
            <a:r>
              <a:rPr lang="cs-CZ" sz="1600" b="1" dirty="0" smtClean="0"/>
              <a:t>Klíčové slovo: </a:t>
            </a:r>
            <a:r>
              <a:rPr lang="cs-CZ" sz="1600" b="1" dirty="0" smtClean="0"/>
              <a:t>Paříž, Louvre, obrazy, egyptské sbírky.</a:t>
            </a: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b="1" dirty="0" smtClean="0"/>
              <a:t>Anotace</a:t>
            </a:r>
            <a:r>
              <a:rPr lang="cs-CZ" sz="1600" dirty="0" smtClean="0"/>
              <a:t>:Prezentace fotografií z Louvru.</a:t>
            </a:r>
            <a:endParaRPr lang="cs-CZ" sz="1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4500570"/>
            <a:ext cx="6400800" cy="1138230"/>
          </a:xfrm>
        </p:spPr>
        <p:txBody>
          <a:bodyPr>
            <a:normAutofit/>
          </a:bodyPr>
          <a:lstStyle/>
          <a:p>
            <a:pPr hangingPunct="0"/>
            <a:r>
              <a:rPr lang="cs-CZ" sz="1100" i="1" dirty="0" smtClean="0"/>
              <a:t>Autorem materiálu a všech jeho částí, není-li uvedeno jinak,</a:t>
            </a:r>
            <a:endParaRPr lang="cs-CZ" sz="1100" dirty="0" smtClean="0"/>
          </a:p>
          <a:p>
            <a:pPr hangingPunct="0"/>
            <a:r>
              <a:rPr lang="cs-CZ" sz="1100" i="1" dirty="0" smtClean="0"/>
              <a:t>je Mgr. Zdena Hanušová.</a:t>
            </a:r>
            <a:endParaRPr lang="cs-CZ" sz="1100" dirty="0" smtClean="0"/>
          </a:p>
          <a:p>
            <a:pPr hangingPunct="0"/>
            <a:r>
              <a:rPr lang="cs-CZ" sz="1100" i="1" dirty="0" smtClean="0"/>
              <a:t>Financováno z ESF a státního rozpočtu ČR</a:t>
            </a:r>
            <a:endParaRPr lang="cs-CZ" sz="1100" dirty="0" smtClean="0"/>
          </a:p>
          <a:p>
            <a:endParaRPr lang="cs-CZ" sz="1100" dirty="0"/>
          </a:p>
        </p:txBody>
      </p:sp>
      <p:pic>
        <p:nvPicPr>
          <p:cNvPr id="4" name="Picture 3"/>
          <p:cNvPicPr/>
          <p:nvPr/>
        </p:nvPicPr>
        <p:blipFill>
          <a:blip r:embed="rId2" cstate="print">
            <a:extLst>
              <a:ext uri="{28A0092B-C50C-407E-A947-70E740481C1C}">
                <a14:useLocalDpi xmlns="" xmlns:wpc="http://schemas.microsoft.com/office/word/2010/wordprocessingCanvas" xmlns:mc="http://schemas.openxmlformats.org/markup-compatibility/2006" xmlns:o="urn:schemas-microsoft-com:office:office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xmlns:a14="http://schemas.microsoft.com/office/drawing/2010/main" xmlns:pic="http://schemas.openxmlformats.org/drawingml/2006/picture" xmlns:lc="http://schemas.openxmlformats.org/drawingml/2006/lockedCanvas" val="0"/>
              </a:ext>
            </a:extLst>
          </a:blip>
          <a:srcRect/>
          <a:stretch>
            <a:fillRect/>
          </a:stretch>
        </p:blipFill>
        <p:spPr bwMode="auto">
          <a:xfrm>
            <a:off x="3214678" y="6072206"/>
            <a:ext cx="2735580" cy="530197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Louvre Museum in </a:t>
            </a:r>
            <a:r>
              <a:rPr lang="en-US" dirty="0" smtClean="0"/>
              <a:t>Paris</a:t>
            </a:r>
            <a:endParaRPr lang="cs-CZ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 r="2648" b="10663"/>
          <a:stretch>
            <a:fillRect/>
          </a:stretch>
        </p:blipFill>
        <p:spPr bwMode="auto">
          <a:xfrm>
            <a:off x="928662" y="1428736"/>
            <a:ext cx="7215238" cy="475775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The </a:t>
            </a:r>
            <a:r>
              <a:rPr lang="en-US" sz="2400" dirty="0" smtClean="0"/>
              <a:t>main entrance to the Louvre</a:t>
            </a:r>
            <a:r>
              <a:rPr lang="cs-CZ" sz="2400" dirty="0" smtClean="0"/>
              <a:t>. </a:t>
            </a:r>
            <a:r>
              <a:rPr lang="cs-CZ" sz="2400" dirty="0" err="1" smtClean="0"/>
              <a:t>It</a:t>
            </a:r>
            <a:r>
              <a:rPr lang="cs-CZ" sz="2400" dirty="0" smtClean="0"/>
              <a:t> </a:t>
            </a:r>
            <a:r>
              <a:rPr lang="cs-CZ" sz="2400" dirty="0" err="1" smtClean="0"/>
              <a:t>is</a:t>
            </a:r>
            <a:r>
              <a:rPr lang="en-US" sz="2400" dirty="0" smtClean="0"/>
              <a:t> one of the largest museums in the world.</a:t>
            </a:r>
            <a:endParaRPr lang="cs-CZ" sz="2400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 r="1464" b="12241"/>
          <a:stretch>
            <a:fillRect/>
          </a:stretch>
        </p:blipFill>
        <p:spPr bwMode="auto">
          <a:xfrm>
            <a:off x="857224" y="1500174"/>
            <a:ext cx="7286676" cy="48291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 </a:t>
            </a:r>
            <a:r>
              <a:rPr lang="en-US" sz="2400" dirty="0" smtClean="0"/>
              <a:t>Modern dominates the Louvre's glass pyramid in the courtyard.</a:t>
            </a:r>
            <a:r>
              <a:rPr lang="cs-CZ" sz="2400" dirty="0" smtClean="0"/>
              <a:t/>
            </a:r>
            <a:br>
              <a:rPr lang="cs-CZ" sz="2400" dirty="0" smtClean="0"/>
            </a:br>
            <a:endParaRPr lang="cs-CZ" sz="2400" dirty="0"/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 r="280" b="12241"/>
          <a:stretch>
            <a:fillRect/>
          </a:stretch>
        </p:blipFill>
        <p:spPr bwMode="auto">
          <a:xfrm>
            <a:off x="928662" y="1357298"/>
            <a:ext cx="7286676" cy="51149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Pyramid </a:t>
            </a:r>
            <a:r>
              <a:rPr lang="cs-CZ" sz="2400" dirty="0" err="1" smtClean="0"/>
              <a:t>from</a:t>
            </a:r>
            <a:r>
              <a:rPr lang="cs-CZ" sz="2400" dirty="0" smtClean="0"/>
              <a:t> </a:t>
            </a:r>
            <a:r>
              <a:rPr lang="cs-CZ" sz="2400" dirty="0" err="1" smtClean="0"/>
              <a:t>inside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5122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 r="1464" b="10663"/>
          <a:stretch>
            <a:fillRect/>
          </a:stretch>
        </p:blipFill>
        <p:spPr bwMode="auto">
          <a:xfrm>
            <a:off x="1285852" y="1214422"/>
            <a:ext cx="6589209" cy="51149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err="1" smtClean="0"/>
              <a:t>View</a:t>
            </a:r>
            <a:r>
              <a:rPr lang="cs-CZ" sz="2400" dirty="0" smtClean="0"/>
              <a:t> </a:t>
            </a:r>
            <a:r>
              <a:rPr lang="cs-CZ" sz="2400" dirty="0" err="1" smtClean="0"/>
              <a:t>of</a:t>
            </a:r>
            <a:r>
              <a:rPr lang="cs-CZ" sz="2400" dirty="0" smtClean="0"/>
              <a:t>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courtyard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1229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 r="280" b="10663"/>
          <a:stretch>
            <a:fillRect/>
          </a:stretch>
        </p:blipFill>
        <p:spPr bwMode="auto">
          <a:xfrm>
            <a:off x="857224" y="1500174"/>
            <a:ext cx="7358114" cy="50435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T</a:t>
            </a:r>
            <a:r>
              <a:rPr lang="en-US" sz="2400" dirty="0" smtClean="0"/>
              <a:t>he </a:t>
            </a:r>
            <a:r>
              <a:rPr lang="en-US" sz="2400" dirty="0" smtClean="0"/>
              <a:t>decoration in the museum.</a:t>
            </a:r>
            <a:endParaRPr lang="cs-CZ" sz="2400" dirty="0"/>
          </a:p>
        </p:txBody>
      </p:sp>
      <p:pic>
        <p:nvPicPr>
          <p:cNvPr id="1331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 r="280" b="10663"/>
          <a:stretch>
            <a:fillRect/>
          </a:stretch>
        </p:blipFill>
        <p:spPr bwMode="auto">
          <a:xfrm>
            <a:off x="785786" y="1714488"/>
            <a:ext cx="7500990" cy="48291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err="1" smtClean="0"/>
              <a:t>Egyptian</a:t>
            </a:r>
            <a:r>
              <a:rPr lang="cs-CZ" sz="2400" dirty="0" smtClean="0"/>
              <a:t> </a:t>
            </a:r>
            <a:r>
              <a:rPr lang="cs-CZ" sz="2400" dirty="0" err="1" smtClean="0"/>
              <a:t>antiquities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717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 r="1464" b="10663"/>
          <a:stretch>
            <a:fillRect/>
          </a:stretch>
        </p:blipFill>
        <p:spPr bwMode="auto">
          <a:xfrm>
            <a:off x="857224" y="1500174"/>
            <a:ext cx="7429552" cy="50435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P</a:t>
            </a:r>
            <a:r>
              <a:rPr lang="en-US" sz="2400" dirty="0" err="1" smtClean="0"/>
              <a:t>ermanent</a:t>
            </a:r>
            <a:r>
              <a:rPr lang="en-US" sz="2400" dirty="0" smtClean="0"/>
              <a:t> </a:t>
            </a:r>
            <a:r>
              <a:rPr lang="en-US" sz="2400" dirty="0" smtClean="0"/>
              <a:t>exhibition of ancient </a:t>
            </a:r>
            <a:r>
              <a:rPr lang="en-US" sz="2400" dirty="0" smtClean="0"/>
              <a:t>Egypt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819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2874764" y="1600200"/>
            <a:ext cx="3394472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Egyptian statues of cats, dogs and an owl too. </a:t>
            </a:r>
            <a:endParaRPr lang="cs-CZ" sz="2400" dirty="0"/>
          </a:p>
        </p:txBody>
      </p:sp>
      <p:pic>
        <p:nvPicPr>
          <p:cNvPr id="10242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 r="280" b="12241"/>
          <a:stretch>
            <a:fillRect/>
          </a:stretch>
        </p:blipFill>
        <p:spPr bwMode="auto">
          <a:xfrm>
            <a:off x="857224" y="1571612"/>
            <a:ext cx="7500990" cy="490063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hangingPunct="0"/>
            <a:r>
              <a:rPr lang="cs-CZ" dirty="0" smtClean="0"/>
              <a:t>(2013 – </a:t>
            </a:r>
            <a:r>
              <a:rPr lang="cs-CZ" dirty="0" smtClean="0"/>
              <a:t>07 </a:t>
            </a:r>
            <a:r>
              <a:rPr lang="cs-CZ" dirty="0" smtClean="0"/>
              <a:t>– </a:t>
            </a:r>
            <a:r>
              <a:rPr lang="cs-CZ" dirty="0" smtClean="0"/>
              <a:t>19)</a:t>
            </a:r>
            <a:endParaRPr lang="cs-CZ" dirty="0" smtClean="0"/>
          </a:p>
          <a:p>
            <a:pPr hangingPunct="0"/>
            <a:r>
              <a:rPr lang="cs-CZ" dirty="0" smtClean="0"/>
              <a:t>Zdroje: vlastní archiv autorky</a:t>
            </a: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35</TotalTime>
  <Words>110</Words>
  <Application>Microsoft Office PowerPoint</Application>
  <PresentationFormat>Předvádění na obrazovce (4:3)</PresentationFormat>
  <Paragraphs>15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Název školy: Základní škola Chomutov, Písečná 5144 Název materiálu: VY_22_INOVACE_03_Louvre_zh2 Číslo projektu: CZ 1.07/1.4.00/21.3355 Autor: Mgr. Zdena Hanušová Datum tvorby: 19.07.2013 Cílový ročník: 9. ročník Vzdělávací oblast: Anglický jazyk Klíčové slovo: Paříž, Louvre, obrazy, egyptské sbírky. Anotace:Prezentace fotografií z Louvru.</vt:lpstr>
      <vt:lpstr>Louvre Museum in Paris</vt:lpstr>
      <vt:lpstr>The main entrance to the Louvre. It is one of the largest museums in the world.</vt:lpstr>
      <vt:lpstr> Modern dominates the Louvre's glass pyramid in the courtyard. </vt:lpstr>
      <vt:lpstr>Pyramid from inside.</vt:lpstr>
      <vt:lpstr>View of the courtyard.</vt:lpstr>
      <vt:lpstr>The decoration in the museum.</vt:lpstr>
      <vt:lpstr>Egyptian antiquities.</vt:lpstr>
      <vt:lpstr>Permanent exhibition of ancient Egypt.</vt:lpstr>
      <vt:lpstr>Egyptian statues of cats, dogs and an owl too. </vt:lpstr>
      <vt:lpstr>Snímek 11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Základní škola Chomutov, Písečná 5144 Název materiálu: VY_22_INOVACE_18_Central Park_zh1 Číslo projektu: CZ 1.07/1.4.00/21.3355 Autor: Mgr. Zdena Hanušová Datum tvorby: 11.04.2013 Cílový ročník: 6. ročník Vzdělávací oblast: Anglický jazyk Klíčové slovo: park, oddych, trávník, cesty, sport. Anotace: Central park na fotografiích s popisky.</dc:title>
  <dc:creator>Losan</dc:creator>
  <cp:lastModifiedBy>Losan</cp:lastModifiedBy>
  <cp:revision>6</cp:revision>
  <dcterms:created xsi:type="dcterms:W3CDTF">2013-04-16T16:50:49Z</dcterms:created>
  <dcterms:modified xsi:type="dcterms:W3CDTF">2013-07-19T18:06:09Z</dcterms:modified>
</cp:coreProperties>
</file>